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charts/chart61.xml" ContentType="application/vnd.openxmlformats-officedocument.drawingml.chart+xml"/>
  <Override PartName="/ppt/charts/chart70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1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3" r:id="rId27"/>
    <p:sldId id="280" r:id="rId28"/>
    <p:sldId id="281" r:id="rId29"/>
    <p:sldId id="282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10" r:id="rId53"/>
    <p:sldId id="306" r:id="rId54"/>
    <p:sldId id="307" r:id="rId55"/>
    <p:sldId id="308" r:id="rId56"/>
    <p:sldId id="309" r:id="rId57"/>
    <p:sldId id="311" r:id="rId58"/>
    <p:sldId id="312" r:id="rId59"/>
    <p:sldId id="313" r:id="rId60"/>
    <p:sldId id="314" r:id="rId61"/>
    <p:sldId id="315" r:id="rId62"/>
    <p:sldId id="316" r:id="rId6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ocuments\Anketa%20Nada\Anketa%20o%20&#353;kolskom%20ozra&#269;ju.pptx%202012.201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nketa%20o%20&#353;kolskom%20ozra&#269;ju.pptx%202012.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0134951881014834"/>
          <c:y val="2.8252405949256341E-2"/>
          <c:w val="0.77861023622047565"/>
          <c:h val="0.59393518518518562"/>
        </c:manualLayout>
      </c:layout>
      <c:barChart>
        <c:barDir val="col"/>
        <c:grouping val="clustered"/>
        <c:ser>
          <c:idx val="0"/>
          <c:order val="0"/>
          <c:tx>
            <c:strRef>
              <c:f>'učenici I dio'!$B$2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dio'!$B$3:$B$11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58</c:v>
                </c:pt>
                <c:pt idx="3">
                  <c:v>70</c:v>
                </c:pt>
                <c:pt idx="4">
                  <c:v>50</c:v>
                </c:pt>
                <c:pt idx="5">
                  <c:v>48</c:v>
                </c:pt>
                <c:pt idx="6">
                  <c:v>67</c:v>
                </c:pt>
                <c:pt idx="7">
                  <c:v>41</c:v>
                </c:pt>
                <c:pt idx="8">
                  <c:v>66.75</c:v>
                </c:pt>
              </c:numCache>
            </c:numRef>
          </c:val>
        </c:ser>
        <c:ser>
          <c:idx val="1"/>
          <c:order val="1"/>
          <c:tx>
            <c:strRef>
              <c:f>'učenici I dio'!$C$2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dio'!$C$3:$C$11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42</c:v>
                </c:pt>
                <c:pt idx="3">
                  <c:v>30</c:v>
                </c:pt>
                <c:pt idx="4">
                  <c:v>50</c:v>
                </c:pt>
                <c:pt idx="5">
                  <c:v>52</c:v>
                </c:pt>
                <c:pt idx="6">
                  <c:v>33</c:v>
                </c:pt>
                <c:pt idx="7">
                  <c:v>59</c:v>
                </c:pt>
                <c:pt idx="8">
                  <c:v>33.25</c:v>
                </c:pt>
              </c:numCache>
            </c:numRef>
          </c:val>
        </c:ser>
        <c:axId val="58909824"/>
        <c:axId val="58911360"/>
      </c:barChart>
      <c:catAx>
        <c:axId val="58909824"/>
        <c:scaling>
          <c:orientation val="minMax"/>
        </c:scaling>
        <c:axPos val="b"/>
        <c:tickLblPos val="nextTo"/>
        <c:crossAx val="58911360"/>
        <c:crosses val="autoZero"/>
        <c:auto val="1"/>
        <c:lblAlgn val="ctr"/>
        <c:lblOffset val="100"/>
      </c:catAx>
      <c:valAx>
        <c:axId val="58911360"/>
        <c:scaling>
          <c:orientation val="minMax"/>
        </c:scaling>
        <c:axPos val="l"/>
        <c:majorGridlines/>
        <c:numFmt formatCode="General" sourceLinked="1"/>
        <c:tickLblPos val="nextTo"/>
        <c:crossAx val="58909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dio'!$AM$2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dio'!$AM$3:$AM$11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11.1</c:v>
                </c:pt>
                <c:pt idx="6">
                  <c:v>0</c:v>
                </c:pt>
                <c:pt idx="7">
                  <c:v>0</c:v>
                </c:pt>
                <c:pt idx="8">
                  <c:v>2.2625000000000002</c:v>
                </c:pt>
              </c:numCache>
            </c:numRef>
          </c:val>
        </c:ser>
        <c:ser>
          <c:idx val="1"/>
          <c:order val="1"/>
          <c:tx>
            <c:strRef>
              <c:f>'učenici I dio'!$AN$2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dio'!$AN$3:$AN$11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7</c:v>
                </c:pt>
                <c:pt idx="7">
                  <c:v>0</c:v>
                </c:pt>
                <c:pt idx="8">
                  <c:v>2.3374999999999977</c:v>
                </c:pt>
              </c:numCache>
            </c:numRef>
          </c:val>
        </c:ser>
        <c:ser>
          <c:idx val="2"/>
          <c:order val="2"/>
          <c:tx>
            <c:strRef>
              <c:f>'učenici I dio'!$AO$2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dio'!$AO$3:$AO$11</c:f>
              <c:numCache>
                <c:formatCode>General</c:formatCode>
                <c:ptCount val="9"/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25.9</c:v>
                </c:pt>
                <c:pt idx="6">
                  <c:v>20</c:v>
                </c:pt>
                <c:pt idx="7">
                  <c:v>18</c:v>
                </c:pt>
                <c:pt idx="8">
                  <c:v>9.9857142857143089</c:v>
                </c:pt>
              </c:numCache>
            </c:numRef>
          </c:val>
        </c:ser>
        <c:ser>
          <c:idx val="3"/>
          <c:order val="3"/>
          <c:tx>
            <c:strRef>
              <c:f>'učenici I dio'!$AP$2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dio'!$AP$3:$AP$11</c:f>
              <c:numCache>
                <c:formatCode>General</c:formatCode>
                <c:ptCount val="9"/>
                <c:pt idx="0">
                  <c:v>17</c:v>
                </c:pt>
                <c:pt idx="1">
                  <c:v>16</c:v>
                </c:pt>
                <c:pt idx="2">
                  <c:v>24</c:v>
                </c:pt>
                <c:pt idx="3">
                  <c:v>25</c:v>
                </c:pt>
                <c:pt idx="4">
                  <c:v>35</c:v>
                </c:pt>
                <c:pt idx="5">
                  <c:v>22.2</c:v>
                </c:pt>
                <c:pt idx="6">
                  <c:v>46</c:v>
                </c:pt>
                <c:pt idx="7">
                  <c:v>35</c:v>
                </c:pt>
                <c:pt idx="8">
                  <c:v>27.524999999999999</c:v>
                </c:pt>
              </c:numCache>
            </c:numRef>
          </c:val>
        </c:ser>
        <c:ser>
          <c:idx val="4"/>
          <c:order val="4"/>
          <c:tx>
            <c:strRef>
              <c:f>'učenici I dio'!$AQ$2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dio'!$AQ$3:$AQ$11</c:f>
              <c:numCache>
                <c:formatCode>General</c:formatCode>
                <c:ptCount val="9"/>
                <c:pt idx="0">
                  <c:v>75</c:v>
                </c:pt>
                <c:pt idx="1">
                  <c:v>77</c:v>
                </c:pt>
                <c:pt idx="2">
                  <c:v>70</c:v>
                </c:pt>
                <c:pt idx="3">
                  <c:v>75</c:v>
                </c:pt>
                <c:pt idx="4">
                  <c:v>65</c:v>
                </c:pt>
                <c:pt idx="5">
                  <c:v>37</c:v>
                </c:pt>
                <c:pt idx="6">
                  <c:v>27</c:v>
                </c:pt>
                <c:pt idx="7">
                  <c:v>47</c:v>
                </c:pt>
                <c:pt idx="8">
                  <c:v>59.125000000000078</c:v>
                </c:pt>
              </c:numCache>
            </c:numRef>
          </c:val>
        </c:ser>
        <c:axId val="59843712"/>
        <c:axId val="59845248"/>
      </c:barChart>
      <c:catAx>
        <c:axId val="59843712"/>
        <c:scaling>
          <c:orientation val="minMax"/>
        </c:scaling>
        <c:axPos val="b"/>
        <c:tickLblPos val="nextTo"/>
        <c:crossAx val="59845248"/>
        <c:crosses val="autoZero"/>
        <c:auto val="1"/>
        <c:lblAlgn val="ctr"/>
        <c:lblOffset val="100"/>
      </c:catAx>
      <c:valAx>
        <c:axId val="59845248"/>
        <c:scaling>
          <c:orientation val="minMax"/>
        </c:scaling>
        <c:axPos val="l"/>
        <c:majorGridlines/>
        <c:numFmt formatCode="General" sourceLinked="1"/>
        <c:tickLblPos val="nextTo"/>
        <c:crossAx val="59843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dio'!$AR$2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dio'!$AR$3:$AR$11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11.1</c:v>
                </c:pt>
                <c:pt idx="6">
                  <c:v>13</c:v>
                </c:pt>
                <c:pt idx="7">
                  <c:v>0</c:v>
                </c:pt>
                <c:pt idx="8">
                  <c:v>3.6375000000000002</c:v>
                </c:pt>
              </c:numCache>
            </c:numRef>
          </c:val>
        </c:ser>
        <c:ser>
          <c:idx val="1"/>
          <c:order val="1"/>
          <c:tx>
            <c:strRef>
              <c:f>'učenici I dio'!$AS$2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dio'!$AS$3:$AS$11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11.1</c:v>
                </c:pt>
                <c:pt idx="6">
                  <c:v>0</c:v>
                </c:pt>
                <c:pt idx="7">
                  <c:v>6</c:v>
                </c:pt>
                <c:pt idx="8">
                  <c:v>3.5124999999999953</c:v>
                </c:pt>
              </c:numCache>
            </c:numRef>
          </c:val>
        </c:ser>
        <c:ser>
          <c:idx val="2"/>
          <c:order val="2"/>
          <c:tx>
            <c:strRef>
              <c:f>'učenici I dio'!$AT$2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dio'!$AT$3:$AT$11</c:f>
              <c:numCache>
                <c:formatCode>General</c:formatCode>
                <c:ptCount val="9"/>
                <c:pt idx="0">
                  <c:v>17</c:v>
                </c:pt>
                <c:pt idx="1">
                  <c:v>3</c:v>
                </c:pt>
                <c:pt idx="2">
                  <c:v>6</c:v>
                </c:pt>
                <c:pt idx="3">
                  <c:v>5</c:v>
                </c:pt>
                <c:pt idx="4">
                  <c:v>15</c:v>
                </c:pt>
                <c:pt idx="5">
                  <c:v>25.9</c:v>
                </c:pt>
                <c:pt idx="6">
                  <c:v>20</c:v>
                </c:pt>
                <c:pt idx="7">
                  <c:v>12</c:v>
                </c:pt>
                <c:pt idx="8">
                  <c:v>12.987500000000002</c:v>
                </c:pt>
              </c:numCache>
            </c:numRef>
          </c:val>
        </c:ser>
        <c:ser>
          <c:idx val="3"/>
          <c:order val="3"/>
          <c:tx>
            <c:strRef>
              <c:f>'učenici I dio'!$AU$2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dio'!$AU$3:$AU$11</c:f>
              <c:numCache>
                <c:formatCode>General</c:formatCode>
                <c:ptCount val="9"/>
                <c:pt idx="0">
                  <c:v>25</c:v>
                </c:pt>
                <c:pt idx="1">
                  <c:v>31</c:v>
                </c:pt>
                <c:pt idx="2">
                  <c:v>29</c:v>
                </c:pt>
                <c:pt idx="3">
                  <c:v>30</c:v>
                </c:pt>
                <c:pt idx="4">
                  <c:v>60</c:v>
                </c:pt>
                <c:pt idx="5">
                  <c:v>33.300000000000004</c:v>
                </c:pt>
                <c:pt idx="6">
                  <c:v>54</c:v>
                </c:pt>
                <c:pt idx="7">
                  <c:v>76</c:v>
                </c:pt>
                <c:pt idx="8">
                  <c:v>42.287500000000001</c:v>
                </c:pt>
              </c:numCache>
            </c:numRef>
          </c:val>
        </c:ser>
        <c:ser>
          <c:idx val="4"/>
          <c:order val="4"/>
          <c:tx>
            <c:strRef>
              <c:f>'učenici I dio'!$AV$2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dio'!$AV$3:$AV$11</c:f>
              <c:numCache>
                <c:formatCode>General</c:formatCode>
                <c:ptCount val="9"/>
                <c:pt idx="0">
                  <c:v>58</c:v>
                </c:pt>
                <c:pt idx="1">
                  <c:v>62</c:v>
                </c:pt>
                <c:pt idx="2">
                  <c:v>59</c:v>
                </c:pt>
                <c:pt idx="3">
                  <c:v>60</c:v>
                </c:pt>
                <c:pt idx="4">
                  <c:v>20</c:v>
                </c:pt>
                <c:pt idx="5">
                  <c:v>18.5</c:v>
                </c:pt>
                <c:pt idx="6">
                  <c:v>13</c:v>
                </c:pt>
                <c:pt idx="7">
                  <c:v>6</c:v>
                </c:pt>
                <c:pt idx="8">
                  <c:v>37.062500000000078</c:v>
                </c:pt>
              </c:numCache>
            </c:numRef>
          </c:val>
        </c:ser>
        <c:axId val="59889152"/>
        <c:axId val="59890688"/>
      </c:barChart>
      <c:catAx>
        <c:axId val="59889152"/>
        <c:scaling>
          <c:orientation val="minMax"/>
        </c:scaling>
        <c:axPos val="b"/>
        <c:tickLblPos val="nextTo"/>
        <c:crossAx val="59890688"/>
        <c:crosses val="autoZero"/>
        <c:auto val="1"/>
        <c:lblAlgn val="ctr"/>
        <c:lblOffset val="100"/>
      </c:catAx>
      <c:valAx>
        <c:axId val="59890688"/>
        <c:scaling>
          <c:orientation val="minMax"/>
        </c:scaling>
        <c:axPos val="l"/>
        <c:majorGridlines/>
        <c:numFmt formatCode="General" sourceLinked="1"/>
        <c:tickLblPos val="nextTo"/>
        <c:crossAx val="598891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dio'!$AW$2</c:f>
              <c:strCache>
                <c:ptCount val="1"/>
                <c:pt idx="0">
                  <c:v>roditelji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dio'!$AW$3:$AW$11</c:f>
              <c:numCache>
                <c:formatCode>General</c:formatCode>
                <c:ptCount val="9"/>
                <c:pt idx="0">
                  <c:v>90</c:v>
                </c:pt>
                <c:pt idx="1">
                  <c:v>92</c:v>
                </c:pt>
                <c:pt idx="2">
                  <c:v>76</c:v>
                </c:pt>
                <c:pt idx="3">
                  <c:v>90</c:v>
                </c:pt>
                <c:pt idx="4">
                  <c:v>30</c:v>
                </c:pt>
                <c:pt idx="5">
                  <c:v>73.7</c:v>
                </c:pt>
                <c:pt idx="6">
                  <c:v>47</c:v>
                </c:pt>
                <c:pt idx="7">
                  <c:v>47</c:v>
                </c:pt>
                <c:pt idx="8">
                  <c:v>68.212500000000006</c:v>
                </c:pt>
              </c:numCache>
            </c:numRef>
          </c:val>
        </c:ser>
        <c:ser>
          <c:idx val="1"/>
          <c:order val="1"/>
          <c:tx>
            <c:strRef>
              <c:f>'učenici I dio'!$AX$2</c:f>
              <c:strCache>
                <c:ptCount val="1"/>
                <c:pt idx="0">
                  <c:v>učitelji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dio'!$AX$3:$AX$11</c:f>
              <c:numCache>
                <c:formatCode>General</c:formatCode>
                <c:ptCount val="9"/>
                <c:pt idx="0">
                  <c:v>55</c:v>
                </c:pt>
                <c:pt idx="1">
                  <c:v>38</c:v>
                </c:pt>
                <c:pt idx="2">
                  <c:v>12</c:v>
                </c:pt>
                <c:pt idx="3">
                  <c:v>60</c:v>
                </c:pt>
                <c:pt idx="4">
                  <c:v>15</c:v>
                </c:pt>
                <c:pt idx="5">
                  <c:v>5.3</c:v>
                </c:pt>
                <c:pt idx="6">
                  <c:v>7</c:v>
                </c:pt>
                <c:pt idx="7">
                  <c:v>24</c:v>
                </c:pt>
                <c:pt idx="8">
                  <c:v>27.037500000000001</c:v>
                </c:pt>
              </c:numCache>
            </c:numRef>
          </c:val>
        </c:ser>
        <c:ser>
          <c:idx val="2"/>
          <c:order val="2"/>
          <c:tx>
            <c:strRef>
              <c:f>'učenici I dio'!$AY$2</c:f>
              <c:strCache>
                <c:ptCount val="1"/>
                <c:pt idx="0">
                  <c:v>vršnjaci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dio'!$AY$3:$AY$11</c:f>
              <c:numCache>
                <c:formatCode>General</c:formatCode>
                <c:ptCount val="9"/>
                <c:pt idx="0">
                  <c:v>9</c:v>
                </c:pt>
                <c:pt idx="1">
                  <c:v>7</c:v>
                </c:pt>
                <c:pt idx="2">
                  <c:v>12</c:v>
                </c:pt>
                <c:pt idx="3">
                  <c:v>15</c:v>
                </c:pt>
                <c:pt idx="4">
                  <c:v>25</c:v>
                </c:pt>
                <c:pt idx="5">
                  <c:v>5.3</c:v>
                </c:pt>
                <c:pt idx="6">
                  <c:v>0</c:v>
                </c:pt>
                <c:pt idx="7">
                  <c:v>0</c:v>
                </c:pt>
                <c:pt idx="8">
                  <c:v>9.1625000000000032</c:v>
                </c:pt>
              </c:numCache>
            </c:numRef>
          </c:val>
        </c:ser>
        <c:ser>
          <c:idx val="3"/>
          <c:order val="3"/>
          <c:tx>
            <c:strRef>
              <c:f>'učenici I dio'!$AZ$2</c:f>
              <c:strCache>
                <c:ptCount val="1"/>
                <c:pt idx="0">
                  <c:v>sam/a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dio'!$AZ$3:$AZ$11</c:f>
              <c:numCache>
                <c:formatCode>General</c:formatCode>
                <c:ptCount val="9"/>
                <c:pt idx="0">
                  <c:v>9</c:v>
                </c:pt>
                <c:pt idx="1">
                  <c:v>23</c:v>
                </c:pt>
                <c:pt idx="2">
                  <c:v>12</c:v>
                </c:pt>
                <c:pt idx="3">
                  <c:v>25</c:v>
                </c:pt>
                <c:pt idx="4">
                  <c:v>20</c:v>
                </c:pt>
                <c:pt idx="5">
                  <c:v>5.3</c:v>
                </c:pt>
                <c:pt idx="6">
                  <c:v>64</c:v>
                </c:pt>
                <c:pt idx="7">
                  <c:v>24</c:v>
                </c:pt>
                <c:pt idx="8">
                  <c:v>22.787499999999998</c:v>
                </c:pt>
              </c:numCache>
            </c:numRef>
          </c:val>
        </c:ser>
        <c:ser>
          <c:idx val="4"/>
          <c:order val="4"/>
          <c:tx>
            <c:strRef>
              <c:f>'učenici I dio'!$BA$2</c:f>
              <c:strCache>
                <c:ptCount val="1"/>
                <c:pt idx="0">
                  <c:v>nagrade 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dio'!$BA$3:$BA$11</c:f>
              <c:numCache>
                <c:formatCode>General</c:formatCode>
                <c:ptCount val="9"/>
                <c:pt idx="0">
                  <c:v>27</c:v>
                </c:pt>
                <c:pt idx="1">
                  <c:v>7</c:v>
                </c:pt>
                <c:pt idx="2">
                  <c:v>24</c:v>
                </c:pt>
                <c:pt idx="3">
                  <c:v>0</c:v>
                </c:pt>
                <c:pt idx="4">
                  <c:v>5</c:v>
                </c:pt>
                <c:pt idx="5">
                  <c:v>5.3</c:v>
                </c:pt>
                <c:pt idx="6">
                  <c:v>0</c:v>
                </c:pt>
                <c:pt idx="7">
                  <c:v>6</c:v>
                </c:pt>
                <c:pt idx="8">
                  <c:v>9.2875000000000014</c:v>
                </c:pt>
              </c:numCache>
            </c:numRef>
          </c:val>
        </c:ser>
        <c:ser>
          <c:idx val="5"/>
          <c:order val="5"/>
          <c:tx>
            <c:strRef>
              <c:f>'učenici I dio'!$BB$2</c:f>
              <c:strCache>
                <c:ptCount val="1"/>
                <c:pt idx="0">
                  <c:v>djed i baka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dio'!$BB$3:$BB$11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5</c:v>
                </c:pt>
                <c:pt idx="5">
                  <c:v>5.3</c:v>
                </c:pt>
                <c:pt idx="6">
                  <c:v>0</c:v>
                </c:pt>
                <c:pt idx="7">
                  <c:v>0</c:v>
                </c:pt>
                <c:pt idx="8">
                  <c:v>3.2875000000000005</c:v>
                </c:pt>
              </c:numCache>
            </c:numRef>
          </c:val>
        </c:ser>
        <c:axId val="60066432"/>
        <c:axId val="60088704"/>
      </c:barChart>
      <c:catAx>
        <c:axId val="60066432"/>
        <c:scaling>
          <c:orientation val="minMax"/>
        </c:scaling>
        <c:axPos val="b"/>
        <c:tickLblPos val="nextTo"/>
        <c:crossAx val="60088704"/>
        <c:crosses val="autoZero"/>
        <c:auto val="1"/>
        <c:lblAlgn val="ctr"/>
        <c:lblOffset val="100"/>
      </c:catAx>
      <c:valAx>
        <c:axId val="60088704"/>
        <c:scaling>
          <c:orientation val="minMax"/>
        </c:scaling>
        <c:axPos val="l"/>
        <c:majorGridlines/>
        <c:numFmt formatCode="General" sourceLinked="1"/>
        <c:tickLblPos val="nextTo"/>
        <c:crossAx val="60066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dio'!$BC$2</c:f>
              <c:strCache>
                <c:ptCount val="1"/>
                <c:pt idx="0">
                  <c:v>češćim 
razgovorom s roditeljima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dio'!$BC$3:$BC$11</c:f>
              <c:numCache>
                <c:formatCode>General</c:formatCode>
                <c:ptCount val="9"/>
                <c:pt idx="0">
                  <c:v>73</c:v>
                </c:pt>
                <c:pt idx="1">
                  <c:v>69</c:v>
                </c:pt>
                <c:pt idx="2">
                  <c:v>82</c:v>
                </c:pt>
                <c:pt idx="3">
                  <c:v>90</c:v>
                </c:pt>
                <c:pt idx="4">
                  <c:v>65</c:v>
                </c:pt>
                <c:pt idx="5">
                  <c:v>85.7</c:v>
                </c:pt>
                <c:pt idx="6">
                  <c:v>60</c:v>
                </c:pt>
                <c:pt idx="7">
                  <c:v>70</c:v>
                </c:pt>
                <c:pt idx="8">
                  <c:v>74.337500000000006</c:v>
                </c:pt>
              </c:numCache>
            </c:numRef>
          </c:val>
        </c:ser>
        <c:ser>
          <c:idx val="1"/>
          <c:order val="1"/>
          <c:tx>
            <c:strRef>
              <c:f>'učenici I dio'!$BD$2</c:f>
              <c:strCache>
                <c:ptCount val="1"/>
                <c:pt idx="0">
                  <c:v>češćim 
razgovorom s
učiteljima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dio'!$BD$3:$BD$11</c:f>
              <c:numCache>
                <c:formatCode>General</c:formatCode>
                <c:ptCount val="9"/>
                <c:pt idx="0">
                  <c:v>45</c:v>
                </c:pt>
                <c:pt idx="1">
                  <c:v>46</c:v>
                </c:pt>
                <c:pt idx="2">
                  <c:v>18</c:v>
                </c:pt>
                <c:pt idx="3">
                  <c:v>50</c:v>
                </c:pt>
                <c:pt idx="4">
                  <c:v>20</c:v>
                </c:pt>
                <c:pt idx="5">
                  <c:v>0</c:v>
                </c:pt>
                <c:pt idx="6">
                  <c:v>27</c:v>
                </c:pt>
                <c:pt idx="7">
                  <c:v>18</c:v>
                </c:pt>
                <c:pt idx="8">
                  <c:v>28</c:v>
                </c:pt>
              </c:numCache>
            </c:numRef>
          </c:val>
        </c:ser>
        <c:ser>
          <c:idx val="2"/>
          <c:order val="2"/>
          <c:tx>
            <c:strRef>
              <c:f>'učenici I dio'!$BE$2</c:f>
              <c:strCache>
                <c:ptCount val="1"/>
                <c:pt idx="0">
                  <c:v>razgovorima s 
pedagoginjom škole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dio'!$BE$3:$BE$11</c:f>
              <c:numCache>
                <c:formatCode>General</c:formatCode>
                <c:ptCount val="9"/>
                <c:pt idx="0">
                  <c:v>27</c:v>
                </c:pt>
                <c:pt idx="1">
                  <c:v>15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10</c:v>
                </c:pt>
              </c:numCache>
            </c:numRef>
          </c:val>
        </c:ser>
        <c:ser>
          <c:idx val="3"/>
          <c:order val="3"/>
          <c:tx>
            <c:strRef>
              <c:f>'učenici I dio'!$BF$2</c:f>
              <c:strCache>
                <c:ptCount val="1"/>
                <c:pt idx="0">
                  <c:v>pedagoške
mjere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dio'!$BF$3:$BF$11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0.75000000000000133</c:v>
                </c:pt>
              </c:numCache>
            </c:numRef>
          </c:val>
        </c:ser>
        <c:ser>
          <c:idx val="4"/>
          <c:order val="4"/>
          <c:tx>
            <c:strRef>
              <c:f>'učenici I dio'!$BG$2</c:f>
              <c:strCache>
                <c:ptCount val="1"/>
                <c:pt idx="0">
                  <c:v>ne zna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dio'!$BG$3:$BG$11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13</c:v>
                </c:pt>
                <c:pt idx="7">
                  <c:v>6</c:v>
                </c:pt>
                <c:pt idx="8">
                  <c:v>2.75</c:v>
                </c:pt>
              </c:numCache>
            </c:numRef>
          </c:val>
        </c:ser>
        <c:axId val="60124160"/>
        <c:axId val="60138240"/>
      </c:barChart>
      <c:catAx>
        <c:axId val="60124160"/>
        <c:scaling>
          <c:orientation val="minMax"/>
        </c:scaling>
        <c:axPos val="b"/>
        <c:tickLblPos val="nextTo"/>
        <c:crossAx val="60138240"/>
        <c:crosses val="autoZero"/>
        <c:auto val="1"/>
        <c:lblAlgn val="ctr"/>
        <c:lblOffset val="100"/>
      </c:catAx>
      <c:valAx>
        <c:axId val="60138240"/>
        <c:scaling>
          <c:orientation val="minMax"/>
        </c:scaling>
        <c:axPos val="l"/>
        <c:majorGridlines/>
        <c:numFmt formatCode="General" sourceLinked="1"/>
        <c:tickLblPos val="nextTo"/>
        <c:crossAx val="601241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dio'!$B$5:$B$13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25</c:v>
                </c:pt>
                <c:pt idx="5">
                  <c:v>14.8</c:v>
                </c:pt>
                <c:pt idx="6">
                  <c:v>0</c:v>
                </c:pt>
                <c:pt idx="7">
                  <c:v>0</c:v>
                </c:pt>
                <c:pt idx="8">
                  <c:v>4.9749999999999996</c:v>
                </c:pt>
              </c:numCache>
            </c:numRef>
          </c:val>
        </c:ser>
        <c:ser>
          <c:idx val="1"/>
          <c:order val="1"/>
          <c:tx>
            <c:strRef>
              <c:f>'učenici drugi dio'!$C$4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dio'!$C$5:$C$13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40</c:v>
                </c:pt>
                <c:pt idx="5">
                  <c:v>18.5</c:v>
                </c:pt>
                <c:pt idx="6">
                  <c:v>7</c:v>
                </c:pt>
                <c:pt idx="7">
                  <c:v>18</c:v>
                </c:pt>
                <c:pt idx="8">
                  <c:v>11.4375</c:v>
                </c:pt>
              </c:numCache>
            </c:numRef>
          </c:val>
        </c:ser>
        <c:ser>
          <c:idx val="2"/>
          <c:order val="2"/>
          <c:tx>
            <c:strRef>
              <c:f>'učenici drugi dio'!$D$4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dio'!$D$5:$D$13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35</c:v>
                </c:pt>
                <c:pt idx="4">
                  <c:v>25</c:v>
                </c:pt>
                <c:pt idx="5">
                  <c:v>33.300000000000004</c:v>
                </c:pt>
                <c:pt idx="6">
                  <c:v>47</c:v>
                </c:pt>
                <c:pt idx="7">
                  <c:v>35</c:v>
                </c:pt>
                <c:pt idx="8">
                  <c:v>23.412499999999955</c:v>
                </c:pt>
              </c:numCache>
            </c:numRef>
          </c:val>
        </c:ser>
        <c:ser>
          <c:idx val="3"/>
          <c:order val="3"/>
          <c:tx>
            <c:strRef>
              <c:f>'učenici drugi dio'!$E$4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dio'!$E$5:$E$13</c:f>
              <c:numCache>
                <c:formatCode>General</c:formatCode>
                <c:ptCount val="9"/>
                <c:pt idx="0">
                  <c:v>17</c:v>
                </c:pt>
                <c:pt idx="1">
                  <c:v>30</c:v>
                </c:pt>
                <c:pt idx="2">
                  <c:v>35</c:v>
                </c:pt>
                <c:pt idx="3">
                  <c:v>40</c:v>
                </c:pt>
                <c:pt idx="4">
                  <c:v>0</c:v>
                </c:pt>
                <c:pt idx="5">
                  <c:v>0.2</c:v>
                </c:pt>
                <c:pt idx="6">
                  <c:v>40</c:v>
                </c:pt>
                <c:pt idx="7">
                  <c:v>41</c:v>
                </c:pt>
                <c:pt idx="8">
                  <c:v>25.4</c:v>
                </c:pt>
              </c:numCache>
            </c:numRef>
          </c:val>
        </c:ser>
        <c:ser>
          <c:idx val="4"/>
          <c:order val="4"/>
          <c:tx>
            <c:strRef>
              <c:f>'učenici drugi dio'!$F$4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dio'!$F$5:$F$13</c:f>
              <c:numCache>
                <c:formatCode>General</c:formatCode>
                <c:ptCount val="9"/>
                <c:pt idx="0">
                  <c:v>83</c:v>
                </c:pt>
                <c:pt idx="1">
                  <c:v>62</c:v>
                </c:pt>
                <c:pt idx="2">
                  <c:v>53</c:v>
                </c:pt>
                <c:pt idx="3">
                  <c:v>25</c:v>
                </c:pt>
                <c:pt idx="4">
                  <c:v>10</c:v>
                </c:pt>
                <c:pt idx="5">
                  <c:v>11.1</c:v>
                </c:pt>
                <c:pt idx="6">
                  <c:v>6</c:v>
                </c:pt>
                <c:pt idx="7">
                  <c:v>6</c:v>
                </c:pt>
                <c:pt idx="8">
                  <c:v>32.012500000000003</c:v>
                </c:pt>
              </c:numCache>
            </c:numRef>
          </c:val>
        </c:ser>
        <c:axId val="62869504"/>
        <c:axId val="62871040"/>
      </c:barChart>
      <c:catAx>
        <c:axId val="62869504"/>
        <c:scaling>
          <c:orientation val="minMax"/>
        </c:scaling>
        <c:axPos val="b"/>
        <c:tickLblPos val="nextTo"/>
        <c:crossAx val="62871040"/>
        <c:crosses val="autoZero"/>
        <c:auto val="1"/>
        <c:lblAlgn val="ctr"/>
        <c:lblOffset val="100"/>
      </c:catAx>
      <c:valAx>
        <c:axId val="62871040"/>
        <c:scaling>
          <c:orientation val="minMax"/>
        </c:scaling>
        <c:axPos val="l"/>
        <c:majorGridlines/>
        <c:numFmt formatCode="General" sourceLinked="1"/>
        <c:tickLblPos val="nextTo"/>
        <c:crossAx val="62869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dio'!$G$4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dio'!$G$5:$G$13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0</c:v>
                </c:pt>
                <c:pt idx="4">
                  <c:v>65</c:v>
                </c:pt>
                <c:pt idx="5">
                  <c:v>14.8</c:v>
                </c:pt>
                <c:pt idx="6">
                  <c:v>13</c:v>
                </c:pt>
                <c:pt idx="7">
                  <c:v>0</c:v>
                </c:pt>
                <c:pt idx="8">
                  <c:v>13.725</c:v>
                </c:pt>
              </c:numCache>
            </c:numRef>
          </c:val>
        </c:ser>
        <c:ser>
          <c:idx val="1"/>
          <c:order val="1"/>
          <c:tx>
            <c:strRef>
              <c:f>'učenici drugi dio'!$H$4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dio'!$H$5:$H$13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17</c:v>
                </c:pt>
                <c:pt idx="3">
                  <c:v>0</c:v>
                </c:pt>
                <c:pt idx="4">
                  <c:v>10</c:v>
                </c:pt>
                <c:pt idx="5">
                  <c:v>18.5</c:v>
                </c:pt>
                <c:pt idx="6">
                  <c:v>7</c:v>
                </c:pt>
                <c:pt idx="7">
                  <c:v>22</c:v>
                </c:pt>
                <c:pt idx="8">
                  <c:v>9.3125000000000213</c:v>
                </c:pt>
              </c:numCache>
            </c:numRef>
          </c:val>
        </c:ser>
        <c:ser>
          <c:idx val="2"/>
          <c:order val="2"/>
          <c:tx>
            <c:strRef>
              <c:f>'učenici drugi dio'!$I$4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dio'!$I$5:$I$13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0</c:v>
                </c:pt>
                <c:pt idx="3">
                  <c:v>10</c:v>
                </c:pt>
                <c:pt idx="4">
                  <c:v>20</c:v>
                </c:pt>
                <c:pt idx="5">
                  <c:v>25.9</c:v>
                </c:pt>
                <c:pt idx="6">
                  <c:v>20</c:v>
                </c:pt>
                <c:pt idx="7">
                  <c:v>6</c:v>
                </c:pt>
                <c:pt idx="8">
                  <c:v>13.362500000000029</c:v>
                </c:pt>
              </c:numCache>
            </c:numRef>
          </c:val>
        </c:ser>
        <c:ser>
          <c:idx val="3"/>
          <c:order val="3"/>
          <c:tx>
            <c:strRef>
              <c:f>'učenici drugi dio'!$J$4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dio'!$J$5:$J$13</c:f>
              <c:numCache>
                <c:formatCode>General</c:formatCode>
                <c:ptCount val="9"/>
                <c:pt idx="0">
                  <c:v>0</c:v>
                </c:pt>
                <c:pt idx="1">
                  <c:v>23</c:v>
                </c:pt>
                <c:pt idx="2">
                  <c:v>8</c:v>
                </c:pt>
                <c:pt idx="3">
                  <c:v>15</c:v>
                </c:pt>
                <c:pt idx="4">
                  <c:v>5</c:v>
                </c:pt>
                <c:pt idx="5">
                  <c:v>18.5</c:v>
                </c:pt>
                <c:pt idx="6">
                  <c:v>53</c:v>
                </c:pt>
                <c:pt idx="7">
                  <c:v>36</c:v>
                </c:pt>
                <c:pt idx="8">
                  <c:v>19.8125</c:v>
                </c:pt>
              </c:numCache>
            </c:numRef>
          </c:val>
        </c:ser>
        <c:ser>
          <c:idx val="4"/>
          <c:order val="4"/>
          <c:tx>
            <c:strRef>
              <c:f>'učenici drugi dio'!$K$4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dio'!$K$5:$K$13</c:f>
              <c:numCache>
                <c:formatCode>General</c:formatCode>
                <c:ptCount val="9"/>
                <c:pt idx="0">
                  <c:v>83</c:v>
                </c:pt>
                <c:pt idx="1">
                  <c:v>69</c:v>
                </c:pt>
                <c:pt idx="2">
                  <c:v>58</c:v>
                </c:pt>
                <c:pt idx="3">
                  <c:v>65</c:v>
                </c:pt>
                <c:pt idx="4">
                  <c:v>0</c:v>
                </c:pt>
                <c:pt idx="5">
                  <c:v>22.2</c:v>
                </c:pt>
                <c:pt idx="6">
                  <c:v>7</c:v>
                </c:pt>
                <c:pt idx="7">
                  <c:v>36</c:v>
                </c:pt>
                <c:pt idx="8">
                  <c:v>42.525000000000013</c:v>
                </c:pt>
              </c:numCache>
            </c:numRef>
          </c:val>
        </c:ser>
        <c:axId val="62910464"/>
        <c:axId val="62912000"/>
      </c:barChart>
      <c:catAx>
        <c:axId val="62910464"/>
        <c:scaling>
          <c:orientation val="minMax"/>
        </c:scaling>
        <c:axPos val="b"/>
        <c:tickLblPos val="nextTo"/>
        <c:crossAx val="62912000"/>
        <c:crosses val="autoZero"/>
        <c:auto val="1"/>
        <c:lblAlgn val="ctr"/>
        <c:lblOffset val="100"/>
      </c:catAx>
      <c:valAx>
        <c:axId val="62912000"/>
        <c:scaling>
          <c:orientation val="minMax"/>
        </c:scaling>
        <c:axPos val="l"/>
        <c:majorGridlines/>
        <c:numFmt formatCode="General" sourceLinked="1"/>
        <c:tickLblPos val="nextTo"/>
        <c:crossAx val="62910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dio'!$L$4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dio'!$L$5:$L$13</c:f>
              <c:numCache>
                <c:formatCode>General</c:formatCode>
                <c:ptCount val="9"/>
                <c:pt idx="0">
                  <c:v>17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11.1</c:v>
                </c:pt>
                <c:pt idx="6">
                  <c:v>0</c:v>
                </c:pt>
                <c:pt idx="7">
                  <c:v>6</c:v>
                </c:pt>
                <c:pt idx="8">
                  <c:v>11.762500000000006</c:v>
                </c:pt>
              </c:numCache>
            </c:numRef>
          </c:val>
        </c:ser>
        <c:ser>
          <c:idx val="1"/>
          <c:order val="1"/>
          <c:tx>
            <c:strRef>
              <c:f>'učenici drugi dio'!$M$4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dio'!$M$5:$M$13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3.7</c:v>
                </c:pt>
                <c:pt idx="6">
                  <c:v>13</c:v>
                </c:pt>
                <c:pt idx="7">
                  <c:v>6</c:v>
                </c:pt>
                <c:pt idx="8">
                  <c:v>4.4624999999999995</c:v>
                </c:pt>
              </c:numCache>
            </c:numRef>
          </c:val>
        </c:ser>
        <c:ser>
          <c:idx val="2"/>
          <c:order val="2"/>
          <c:tx>
            <c:strRef>
              <c:f>'učenici drugi dio'!$N$4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dio'!$N$5:$N$13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29.6</c:v>
                </c:pt>
                <c:pt idx="6">
                  <c:v>7</c:v>
                </c:pt>
                <c:pt idx="7">
                  <c:v>18</c:v>
                </c:pt>
                <c:pt idx="8">
                  <c:v>8.9500000000000028</c:v>
                </c:pt>
              </c:numCache>
            </c:numRef>
          </c:val>
        </c:ser>
        <c:ser>
          <c:idx val="3"/>
          <c:order val="3"/>
          <c:tx>
            <c:strRef>
              <c:f>'učenici drugi dio'!$O$4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dio'!$O$5:$O$13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10</c:v>
                </c:pt>
                <c:pt idx="5">
                  <c:v>29.6</c:v>
                </c:pt>
                <c:pt idx="6">
                  <c:v>33</c:v>
                </c:pt>
                <c:pt idx="7">
                  <c:v>12</c:v>
                </c:pt>
                <c:pt idx="8">
                  <c:v>13.075000000000006</c:v>
                </c:pt>
              </c:numCache>
            </c:numRef>
          </c:val>
        </c:ser>
        <c:ser>
          <c:idx val="4"/>
          <c:order val="4"/>
          <c:tx>
            <c:strRef>
              <c:f>'učenici drugi dio'!$P$4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dio'!$P$5:$P$13</c:f>
              <c:numCache>
                <c:formatCode>General</c:formatCode>
                <c:ptCount val="9"/>
                <c:pt idx="0">
                  <c:v>50</c:v>
                </c:pt>
                <c:pt idx="1">
                  <c:v>50</c:v>
                </c:pt>
                <c:pt idx="2">
                  <c:v>88</c:v>
                </c:pt>
                <c:pt idx="3">
                  <c:v>95</c:v>
                </c:pt>
                <c:pt idx="4">
                  <c:v>80</c:v>
                </c:pt>
                <c:pt idx="5">
                  <c:v>25.9</c:v>
                </c:pt>
                <c:pt idx="6">
                  <c:v>47</c:v>
                </c:pt>
                <c:pt idx="7">
                  <c:v>58</c:v>
                </c:pt>
                <c:pt idx="8">
                  <c:v>61.737500000000011</c:v>
                </c:pt>
              </c:numCache>
            </c:numRef>
          </c:val>
        </c:ser>
        <c:axId val="60023552"/>
        <c:axId val="60025088"/>
      </c:barChart>
      <c:catAx>
        <c:axId val="60023552"/>
        <c:scaling>
          <c:orientation val="minMax"/>
        </c:scaling>
        <c:axPos val="b"/>
        <c:tickLblPos val="nextTo"/>
        <c:crossAx val="60025088"/>
        <c:crosses val="autoZero"/>
        <c:auto val="1"/>
        <c:lblAlgn val="ctr"/>
        <c:lblOffset val="100"/>
      </c:catAx>
      <c:valAx>
        <c:axId val="60025088"/>
        <c:scaling>
          <c:orientation val="minMax"/>
        </c:scaling>
        <c:axPos val="l"/>
        <c:majorGridlines/>
        <c:numFmt formatCode="General" sourceLinked="1"/>
        <c:tickLblPos val="nextTo"/>
        <c:crossAx val="60023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dio'!$Q$4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dio'!$Q$5:$Q$13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11.1</c:v>
                </c:pt>
                <c:pt idx="6">
                  <c:v>0</c:v>
                </c:pt>
                <c:pt idx="7">
                  <c:v>0</c:v>
                </c:pt>
                <c:pt idx="8">
                  <c:v>2.0124999999999953</c:v>
                </c:pt>
              </c:numCache>
            </c:numRef>
          </c:val>
        </c:ser>
        <c:ser>
          <c:idx val="1"/>
          <c:order val="1"/>
          <c:tx>
            <c:strRef>
              <c:f>'učenici drugi dio'!$R$4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dio'!$R$5:$R$13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14.8</c:v>
                </c:pt>
                <c:pt idx="6">
                  <c:v>0</c:v>
                </c:pt>
                <c:pt idx="7">
                  <c:v>0</c:v>
                </c:pt>
                <c:pt idx="8">
                  <c:v>2.6</c:v>
                </c:pt>
              </c:numCache>
            </c:numRef>
          </c:val>
        </c:ser>
        <c:ser>
          <c:idx val="2"/>
          <c:order val="2"/>
          <c:tx>
            <c:strRef>
              <c:f>'učenici drugi dio'!$S$4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dio'!$S$5:$S$13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35</c:v>
                </c:pt>
                <c:pt idx="5">
                  <c:v>22.2</c:v>
                </c:pt>
                <c:pt idx="6">
                  <c:v>33</c:v>
                </c:pt>
                <c:pt idx="7">
                  <c:v>22</c:v>
                </c:pt>
                <c:pt idx="8">
                  <c:v>17.149999999999999</c:v>
                </c:pt>
              </c:numCache>
            </c:numRef>
          </c:val>
        </c:ser>
        <c:ser>
          <c:idx val="3"/>
          <c:order val="3"/>
          <c:tx>
            <c:strRef>
              <c:f>'učenici drugi dio'!$T$4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dio'!$T$5:$T$13</c:f>
              <c:numCache>
                <c:formatCode>General</c:formatCode>
                <c:ptCount val="9"/>
                <c:pt idx="0">
                  <c:v>25</c:v>
                </c:pt>
                <c:pt idx="1">
                  <c:v>0</c:v>
                </c:pt>
                <c:pt idx="2">
                  <c:v>24</c:v>
                </c:pt>
                <c:pt idx="3">
                  <c:v>35</c:v>
                </c:pt>
                <c:pt idx="4">
                  <c:v>35</c:v>
                </c:pt>
                <c:pt idx="5">
                  <c:v>25.9</c:v>
                </c:pt>
                <c:pt idx="6">
                  <c:v>47</c:v>
                </c:pt>
                <c:pt idx="7">
                  <c:v>35</c:v>
                </c:pt>
                <c:pt idx="8">
                  <c:v>28.362499999999944</c:v>
                </c:pt>
              </c:numCache>
            </c:numRef>
          </c:val>
        </c:ser>
        <c:ser>
          <c:idx val="4"/>
          <c:order val="4"/>
          <c:tx>
            <c:strRef>
              <c:f>'učenici drugi dio'!$U$4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dio'!$U$5:$U$13</c:f>
              <c:numCache>
                <c:formatCode>General</c:formatCode>
                <c:ptCount val="9"/>
                <c:pt idx="0">
                  <c:v>58</c:v>
                </c:pt>
                <c:pt idx="1">
                  <c:v>92</c:v>
                </c:pt>
                <c:pt idx="2">
                  <c:v>70</c:v>
                </c:pt>
                <c:pt idx="3">
                  <c:v>65</c:v>
                </c:pt>
                <c:pt idx="4">
                  <c:v>25</c:v>
                </c:pt>
                <c:pt idx="5">
                  <c:v>25.9</c:v>
                </c:pt>
                <c:pt idx="6">
                  <c:v>20</c:v>
                </c:pt>
                <c:pt idx="7">
                  <c:v>43</c:v>
                </c:pt>
                <c:pt idx="8">
                  <c:v>49.862500000000011</c:v>
                </c:pt>
              </c:numCache>
            </c:numRef>
          </c:val>
        </c:ser>
        <c:axId val="64251008"/>
        <c:axId val="64252544"/>
      </c:barChart>
      <c:catAx>
        <c:axId val="64251008"/>
        <c:scaling>
          <c:orientation val="minMax"/>
        </c:scaling>
        <c:axPos val="b"/>
        <c:tickLblPos val="nextTo"/>
        <c:crossAx val="64252544"/>
        <c:crosses val="autoZero"/>
        <c:auto val="1"/>
        <c:lblAlgn val="ctr"/>
        <c:lblOffset val="100"/>
      </c:catAx>
      <c:valAx>
        <c:axId val="64252544"/>
        <c:scaling>
          <c:orientation val="minMax"/>
        </c:scaling>
        <c:axPos val="l"/>
        <c:majorGridlines/>
        <c:numFmt formatCode="General" sourceLinked="1"/>
        <c:tickLblPos val="nextTo"/>
        <c:crossAx val="64251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dio'!$V$4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dio'!$V$5:$V$13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'učenici drugi dio'!$W$4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dio'!$W$5:$W$13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7.4</c:v>
                </c:pt>
                <c:pt idx="6">
                  <c:v>0</c:v>
                </c:pt>
                <c:pt idx="7">
                  <c:v>18</c:v>
                </c:pt>
                <c:pt idx="8">
                  <c:v>6.6749999999999945</c:v>
                </c:pt>
              </c:numCache>
            </c:numRef>
          </c:val>
        </c:ser>
        <c:ser>
          <c:idx val="2"/>
          <c:order val="2"/>
          <c:tx>
            <c:strRef>
              <c:f>'učenici drugi dio'!$X$4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dio'!$X$5:$X$13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20</c:v>
                </c:pt>
                <c:pt idx="5">
                  <c:v>29.6</c:v>
                </c:pt>
                <c:pt idx="6">
                  <c:v>13</c:v>
                </c:pt>
                <c:pt idx="7">
                  <c:v>18</c:v>
                </c:pt>
                <c:pt idx="8">
                  <c:v>12.325000000000006</c:v>
                </c:pt>
              </c:numCache>
            </c:numRef>
          </c:val>
        </c:ser>
        <c:ser>
          <c:idx val="3"/>
          <c:order val="3"/>
          <c:tx>
            <c:strRef>
              <c:f>'učenici drugi dio'!$Y$4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dio'!$Y$5:$Y$13</c:f>
              <c:numCache>
                <c:formatCode>General</c:formatCode>
                <c:ptCount val="9"/>
                <c:pt idx="0">
                  <c:v>25</c:v>
                </c:pt>
                <c:pt idx="1">
                  <c:v>15</c:v>
                </c:pt>
                <c:pt idx="2">
                  <c:v>53</c:v>
                </c:pt>
                <c:pt idx="3">
                  <c:v>35</c:v>
                </c:pt>
                <c:pt idx="4">
                  <c:v>45</c:v>
                </c:pt>
                <c:pt idx="5">
                  <c:v>40.700000000000003</c:v>
                </c:pt>
                <c:pt idx="6">
                  <c:v>67</c:v>
                </c:pt>
                <c:pt idx="7">
                  <c:v>35</c:v>
                </c:pt>
                <c:pt idx="8">
                  <c:v>39.462500000000013</c:v>
                </c:pt>
              </c:numCache>
            </c:numRef>
          </c:val>
        </c:ser>
        <c:ser>
          <c:idx val="4"/>
          <c:order val="4"/>
          <c:tx>
            <c:strRef>
              <c:f>'učenici drugi dio'!$Z$4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dio'!$Z$5:$Z$13</c:f>
              <c:numCache>
                <c:formatCode>General</c:formatCode>
                <c:ptCount val="9"/>
                <c:pt idx="0">
                  <c:v>58</c:v>
                </c:pt>
                <c:pt idx="1">
                  <c:v>85</c:v>
                </c:pt>
                <c:pt idx="2">
                  <c:v>47</c:v>
                </c:pt>
                <c:pt idx="3">
                  <c:v>55</c:v>
                </c:pt>
                <c:pt idx="4">
                  <c:v>15</c:v>
                </c:pt>
                <c:pt idx="5">
                  <c:v>22.2</c:v>
                </c:pt>
                <c:pt idx="6">
                  <c:v>20</c:v>
                </c:pt>
                <c:pt idx="7">
                  <c:v>29</c:v>
                </c:pt>
                <c:pt idx="8">
                  <c:v>41.4</c:v>
                </c:pt>
              </c:numCache>
            </c:numRef>
          </c:val>
        </c:ser>
        <c:axId val="64308736"/>
        <c:axId val="64310272"/>
      </c:barChart>
      <c:catAx>
        <c:axId val="64308736"/>
        <c:scaling>
          <c:orientation val="minMax"/>
        </c:scaling>
        <c:axPos val="b"/>
        <c:tickLblPos val="nextTo"/>
        <c:crossAx val="64310272"/>
        <c:crosses val="autoZero"/>
        <c:auto val="1"/>
        <c:lblAlgn val="ctr"/>
        <c:lblOffset val="100"/>
      </c:catAx>
      <c:valAx>
        <c:axId val="64310272"/>
        <c:scaling>
          <c:orientation val="minMax"/>
        </c:scaling>
        <c:axPos val="l"/>
        <c:majorGridlines/>
        <c:numFmt formatCode="General" sourceLinked="1"/>
        <c:tickLblPos val="nextTo"/>
        <c:crossAx val="64308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dio'!$AA$4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dio'!$AA$5:$AA$13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11</c:v>
                </c:pt>
                <c:pt idx="3">
                  <c:v>0</c:v>
                </c:pt>
                <c:pt idx="4">
                  <c:v>20</c:v>
                </c:pt>
                <c:pt idx="5">
                  <c:v>7.7</c:v>
                </c:pt>
                <c:pt idx="6">
                  <c:v>0</c:v>
                </c:pt>
                <c:pt idx="7">
                  <c:v>0</c:v>
                </c:pt>
                <c:pt idx="8">
                  <c:v>5.7124999999999995</c:v>
                </c:pt>
              </c:numCache>
            </c:numRef>
          </c:val>
        </c:ser>
        <c:ser>
          <c:idx val="1"/>
          <c:order val="1"/>
          <c:tx>
            <c:strRef>
              <c:f>'učenici drugi dio'!$AB$4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dio'!$AB$5:$AB$13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5</c:v>
                </c:pt>
                <c:pt idx="4">
                  <c:v>20</c:v>
                </c:pt>
                <c:pt idx="5">
                  <c:v>26.9</c:v>
                </c:pt>
                <c:pt idx="6">
                  <c:v>20</c:v>
                </c:pt>
                <c:pt idx="7">
                  <c:v>12</c:v>
                </c:pt>
                <c:pt idx="8">
                  <c:v>12.987500000000002</c:v>
                </c:pt>
              </c:numCache>
            </c:numRef>
          </c:val>
        </c:ser>
        <c:ser>
          <c:idx val="2"/>
          <c:order val="2"/>
          <c:tx>
            <c:strRef>
              <c:f>'učenici drugi dio'!$AC$4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dio'!$AC$5:$AC$13</c:f>
              <c:numCache>
                <c:formatCode>General</c:formatCode>
                <c:ptCount val="9"/>
                <c:pt idx="0">
                  <c:v>8</c:v>
                </c:pt>
                <c:pt idx="1">
                  <c:v>15</c:v>
                </c:pt>
                <c:pt idx="2">
                  <c:v>12</c:v>
                </c:pt>
                <c:pt idx="3">
                  <c:v>20</c:v>
                </c:pt>
                <c:pt idx="4">
                  <c:v>40</c:v>
                </c:pt>
                <c:pt idx="5">
                  <c:v>38.5</c:v>
                </c:pt>
                <c:pt idx="6">
                  <c:v>33</c:v>
                </c:pt>
                <c:pt idx="7">
                  <c:v>22</c:v>
                </c:pt>
                <c:pt idx="8">
                  <c:v>23.56249999999994</c:v>
                </c:pt>
              </c:numCache>
            </c:numRef>
          </c:val>
        </c:ser>
        <c:ser>
          <c:idx val="3"/>
          <c:order val="3"/>
          <c:tx>
            <c:strRef>
              <c:f>'učenici drugi dio'!$AD$4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dio'!$AD$5:$AD$13</c:f>
              <c:numCache>
                <c:formatCode>General</c:formatCode>
                <c:ptCount val="9"/>
                <c:pt idx="0">
                  <c:v>17</c:v>
                </c:pt>
                <c:pt idx="1">
                  <c:v>15</c:v>
                </c:pt>
                <c:pt idx="2">
                  <c:v>18</c:v>
                </c:pt>
                <c:pt idx="3">
                  <c:v>35</c:v>
                </c:pt>
                <c:pt idx="4">
                  <c:v>10</c:v>
                </c:pt>
                <c:pt idx="5">
                  <c:v>15.4</c:v>
                </c:pt>
                <c:pt idx="6">
                  <c:v>34</c:v>
                </c:pt>
                <c:pt idx="7">
                  <c:v>18</c:v>
                </c:pt>
                <c:pt idx="8">
                  <c:v>20.3</c:v>
                </c:pt>
              </c:numCache>
            </c:numRef>
          </c:val>
        </c:ser>
        <c:ser>
          <c:idx val="4"/>
          <c:order val="4"/>
          <c:tx>
            <c:strRef>
              <c:f>'učenici drugi dio'!$AE$4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dio'!$AE$5:$AE$13</c:f>
              <c:numCache>
                <c:formatCode>General</c:formatCode>
                <c:ptCount val="9"/>
                <c:pt idx="0">
                  <c:v>67</c:v>
                </c:pt>
                <c:pt idx="1">
                  <c:v>62</c:v>
                </c:pt>
                <c:pt idx="2">
                  <c:v>47</c:v>
                </c:pt>
                <c:pt idx="3">
                  <c:v>40</c:v>
                </c:pt>
                <c:pt idx="4">
                  <c:v>10</c:v>
                </c:pt>
                <c:pt idx="5">
                  <c:v>11.5</c:v>
                </c:pt>
                <c:pt idx="6">
                  <c:v>13</c:v>
                </c:pt>
                <c:pt idx="7">
                  <c:v>48</c:v>
                </c:pt>
                <c:pt idx="8">
                  <c:v>37.3125</c:v>
                </c:pt>
              </c:numCache>
            </c:numRef>
          </c:val>
        </c:ser>
        <c:axId val="64354176"/>
        <c:axId val="64355712"/>
      </c:barChart>
      <c:catAx>
        <c:axId val="64354176"/>
        <c:scaling>
          <c:orientation val="minMax"/>
        </c:scaling>
        <c:axPos val="b"/>
        <c:tickLblPos val="nextTo"/>
        <c:crossAx val="64355712"/>
        <c:crosses val="autoZero"/>
        <c:auto val="1"/>
        <c:lblAlgn val="ctr"/>
        <c:lblOffset val="100"/>
      </c:catAx>
      <c:valAx>
        <c:axId val="64355712"/>
        <c:scaling>
          <c:orientation val="minMax"/>
        </c:scaling>
        <c:axPos val="l"/>
        <c:majorGridlines/>
        <c:numFmt formatCode="General" sourceLinked="1"/>
        <c:tickLblPos val="nextTo"/>
        <c:crossAx val="643541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dio'!$D$2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dio'!$D$3:$D$11</c:f>
              <c:numCache>
                <c:formatCode>General</c:formatCode>
                <c:ptCount val="9"/>
                <c:pt idx="0">
                  <c:v>92</c:v>
                </c:pt>
                <c:pt idx="1">
                  <c:v>100</c:v>
                </c:pt>
                <c:pt idx="2">
                  <c:v>94</c:v>
                </c:pt>
                <c:pt idx="3">
                  <c:v>85</c:v>
                </c:pt>
                <c:pt idx="4">
                  <c:v>50</c:v>
                </c:pt>
                <c:pt idx="5">
                  <c:v>50</c:v>
                </c:pt>
                <c:pt idx="6">
                  <c:v>53</c:v>
                </c:pt>
                <c:pt idx="7">
                  <c:v>53</c:v>
                </c:pt>
                <c:pt idx="8">
                  <c:v>72.124999999999986</c:v>
                </c:pt>
              </c:numCache>
            </c:numRef>
          </c:val>
        </c:ser>
        <c:ser>
          <c:idx val="1"/>
          <c:order val="1"/>
          <c:tx>
            <c:strRef>
              <c:f>'učenici I dio'!$E$2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dio'!$E$3:$E$11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15</c:v>
                </c:pt>
                <c:pt idx="4">
                  <c:v>50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27.875</c:v>
                </c:pt>
              </c:numCache>
            </c:numRef>
          </c:val>
        </c:ser>
        <c:axId val="59476608"/>
        <c:axId val="59486592"/>
      </c:barChart>
      <c:catAx>
        <c:axId val="59476608"/>
        <c:scaling>
          <c:orientation val="minMax"/>
        </c:scaling>
        <c:axPos val="b"/>
        <c:tickLblPos val="nextTo"/>
        <c:crossAx val="59486592"/>
        <c:crosses val="autoZero"/>
        <c:auto val="1"/>
        <c:lblAlgn val="ctr"/>
        <c:lblOffset val="100"/>
      </c:catAx>
      <c:valAx>
        <c:axId val="59486592"/>
        <c:scaling>
          <c:orientation val="minMax"/>
        </c:scaling>
        <c:axPos val="l"/>
        <c:majorGridlines/>
        <c:numFmt formatCode="General" sourceLinked="1"/>
        <c:tickLblPos val="nextTo"/>
        <c:crossAx val="594766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0690507436570429"/>
          <c:y val="5.1400554097404488E-2"/>
          <c:w val="0.79294356955380574"/>
          <c:h val="0.68310914260717603"/>
        </c:manualLayout>
      </c:layout>
      <c:barChart>
        <c:barDir val="col"/>
        <c:grouping val="clustered"/>
        <c:ser>
          <c:idx val="0"/>
          <c:order val="0"/>
          <c:tx>
            <c:strRef>
              <c:f>'učenici drugi dio'!$AK$4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dio'!$AF$5:$AF$13</c:f>
              <c:numCache>
                <c:formatCode>General</c:formatCode>
                <c:ptCount val="9"/>
                <c:pt idx="0">
                  <c:v>83</c:v>
                </c:pt>
                <c:pt idx="1">
                  <c:v>100</c:v>
                </c:pt>
                <c:pt idx="2">
                  <c:v>70</c:v>
                </c:pt>
                <c:pt idx="3">
                  <c:v>35</c:v>
                </c:pt>
                <c:pt idx="4">
                  <c:v>5</c:v>
                </c:pt>
                <c:pt idx="5">
                  <c:v>18.5</c:v>
                </c:pt>
                <c:pt idx="6">
                  <c:v>27</c:v>
                </c:pt>
                <c:pt idx="7">
                  <c:v>22</c:v>
                </c:pt>
                <c:pt idx="8">
                  <c:v>45.062500000000078</c:v>
                </c:pt>
              </c:numCache>
            </c:numRef>
          </c:val>
        </c:ser>
        <c:ser>
          <c:idx val="1"/>
          <c:order val="1"/>
          <c:tx>
            <c:strRef>
              <c:f>'učenici drugi dio'!$AL$4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dio'!$AG$5:$AG$13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35</c:v>
                </c:pt>
                <c:pt idx="4">
                  <c:v>0</c:v>
                </c:pt>
                <c:pt idx="5">
                  <c:v>14.8</c:v>
                </c:pt>
                <c:pt idx="6">
                  <c:v>20</c:v>
                </c:pt>
                <c:pt idx="7">
                  <c:v>22</c:v>
                </c:pt>
                <c:pt idx="8">
                  <c:v>12.225</c:v>
                </c:pt>
              </c:numCache>
            </c:numRef>
          </c:val>
        </c:ser>
        <c:ser>
          <c:idx val="2"/>
          <c:order val="2"/>
          <c:tx>
            <c:strRef>
              <c:f>'učenici drugi dio'!$AM$4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dio'!$AH$5:$AH$13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30</c:v>
                </c:pt>
                <c:pt idx="5">
                  <c:v>18.5</c:v>
                </c:pt>
                <c:pt idx="6">
                  <c:v>27</c:v>
                </c:pt>
                <c:pt idx="7">
                  <c:v>22</c:v>
                </c:pt>
                <c:pt idx="8">
                  <c:v>12.9375</c:v>
                </c:pt>
              </c:numCache>
            </c:numRef>
          </c:val>
        </c:ser>
        <c:ser>
          <c:idx val="3"/>
          <c:order val="3"/>
          <c:tx>
            <c:strRef>
              <c:f>'učenici drugi dio'!$AN$4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dio'!$AI$5:$AI$13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10</c:v>
                </c:pt>
                <c:pt idx="4">
                  <c:v>15</c:v>
                </c:pt>
                <c:pt idx="5">
                  <c:v>18.5</c:v>
                </c:pt>
                <c:pt idx="6">
                  <c:v>13</c:v>
                </c:pt>
                <c:pt idx="7">
                  <c:v>22</c:v>
                </c:pt>
                <c:pt idx="8">
                  <c:v>11.312500000000023</c:v>
                </c:pt>
              </c:numCache>
            </c:numRef>
          </c:val>
        </c:ser>
        <c:ser>
          <c:idx val="4"/>
          <c:order val="4"/>
          <c:tx>
            <c:strRef>
              <c:f>'učenici drugi dio'!$AO$4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dio'!$AJ$5:$AJ$13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6</c:v>
                </c:pt>
                <c:pt idx="3">
                  <c:v>20</c:v>
                </c:pt>
                <c:pt idx="4">
                  <c:v>50</c:v>
                </c:pt>
                <c:pt idx="5">
                  <c:v>29.6</c:v>
                </c:pt>
                <c:pt idx="6">
                  <c:v>13</c:v>
                </c:pt>
                <c:pt idx="7">
                  <c:v>12</c:v>
                </c:pt>
                <c:pt idx="8">
                  <c:v>18.45</c:v>
                </c:pt>
              </c:numCache>
            </c:numRef>
          </c:val>
        </c:ser>
        <c:axId val="64399616"/>
        <c:axId val="64413696"/>
      </c:barChart>
      <c:catAx>
        <c:axId val="64399616"/>
        <c:scaling>
          <c:orientation val="minMax"/>
        </c:scaling>
        <c:axPos val="b"/>
        <c:tickLblPos val="nextTo"/>
        <c:crossAx val="64413696"/>
        <c:crosses val="autoZero"/>
        <c:auto val="1"/>
        <c:lblAlgn val="ctr"/>
        <c:lblOffset val="100"/>
      </c:catAx>
      <c:valAx>
        <c:axId val="64413696"/>
        <c:scaling>
          <c:orientation val="minMax"/>
        </c:scaling>
        <c:axPos val="l"/>
        <c:majorGridlines/>
        <c:numFmt formatCode="General" sourceLinked="1"/>
        <c:tickLblPos val="nextTo"/>
        <c:crossAx val="643996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dio'!$AK$4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dio'!$AK$5:$AK$13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88</c:v>
                </c:pt>
                <c:pt idx="3">
                  <c:v>60</c:v>
                </c:pt>
                <c:pt idx="4">
                  <c:v>10</c:v>
                </c:pt>
                <c:pt idx="5">
                  <c:v>3.7</c:v>
                </c:pt>
                <c:pt idx="6">
                  <c:v>7</c:v>
                </c:pt>
                <c:pt idx="7">
                  <c:v>6</c:v>
                </c:pt>
                <c:pt idx="8">
                  <c:v>46.837499999999999</c:v>
                </c:pt>
              </c:numCache>
            </c:numRef>
          </c:val>
        </c:ser>
        <c:ser>
          <c:idx val="1"/>
          <c:order val="1"/>
          <c:tx>
            <c:strRef>
              <c:f>'učenici drugi dio'!$AL$4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dio'!$AL$5:$AL$13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15</c:v>
                </c:pt>
                <c:pt idx="4">
                  <c:v>10</c:v>
                </c:pt>
                <c:pt idx="5">
                  <c:v>11.1</c:v>
                </c:pt>
                <c:pt idx="6">
                  <c:v>7</c:v>
                </c:pt>
                <c:pt idx="7">
                  <c:v>35</c:v>
                </c:pt>
                <c:pt idx="8">
                  <c:v>10.512500000000006</c:v>
                </c:pt>
              </c:numCache>
            </c:numRef>
          </c:val>
        </c:ser>
        <c:ser>
          <c:idx val="2"/>
          <c:order val="2"/>
          <c:tx>
            <c:strRef>
              <c:f>'učenici drugi dio'!$AM$4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dio'!$AM$5:$AM$13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25</c:v>
                </c:pt>
                <c:pt idx="5">
                  <c:v>29.6</c:v>
                </c:pt>
                <c:pt idx="6">
                  <c:v>40</c:v>
                </c:pt>
                <c:pt idx="7">
                  <c:v>35</c:v>
                </c:pt>
                <c:pt idx="8">
                  <c:v>17.45</c:v>
                </c:pt>
              </c:numCache>
            </c:numRef>
          </c:val>
        </c:ser>
        <c:ser>
          <c:idx val="3"/>
          <c:order val="3"/>
          <c:tx>
            <c:strRef>
              <c:f>'učenici drugi dio'!$AN$4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dio'!$AN$5:$AN$13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10</c:v>
                </c:pt>
                <c:pt idx="5">
                  <c:v>18.5</c:v>
                </c:pt>
                <c:pt idx="6">
                  <c:v>13</c:v>
                </c:pt>
                <c:pt idx="7">
                  <c:v>18</c:v>
                </c:pt>
                <c:pt idx="8">
                  <c:v>7.9375</c:v>
                </c:pt>
              </c:numCache>
            </c:numRef>
          </c:val>
        </c:ser>
        <c:ser>
          <c:idx val="4"/>
          <c:order val="4"/>
          <c:tx>
            <c:strRef>
              <c:f>'učenici drugi dio'!$AO$4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dio'!$AO$5:$AO$13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15</c:v>
                </c:pt>
                <c:pt idx="4">
                  <c:v>45</c:v>
                </c:pt>
                <c:pt idx="5">
                  <c:v>37</c:v>
                </c:pt>
                <c:pt idx="6">
                  <c:v>33</c:v>
                </c:pt>
                <c:pt idx="7">
                  <c:v>6</c:v>
                </c:pt>
                <c:pt idx="8">
                  <c:v>17.75</c:v>
                </c:pt>
              </c:numCache>
            </c:numRef>
          </c:val>
        </c:ser>
        <c:axId val="64576128"/>
        <c:axId val="64594304"/>
      </c:barChart>
      <c:catAx>
        <c:axId val="64576128"/>
        <c:scaling>
          <c:orientation val="minMax"/>
        </c:scaling>
        <c:axPos val="b"/>
        <c:tickLblPos val="nextTo"/>
        <c:crossAx val="64594304"/>
        <c:crosses val="autoZero"/>
        <c:auto val="1"/>
        <c:lblAlgn val="ctr"/>
        <c:lblOffset val="100"/>
      </c:catAx>
      <c:valAx>
        <c:axId val="64594304"/>
        <c:scaling>
          <c:orientation val="minMax"/>
        </c:scaling>
        <c:axPos val="l"/>
        <c:majorGridlines/>
        <c:numFmt formatCode="General" sourceLinked="1"/>
        <c:tickLblPos val="nextTo"/>
        <c:crossAx val="64576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dio'!$AP$4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dio'!$AP$5:$AP$13</c:f>
              <c:numCache>
                <c:formatCode>General</c:formatCode>
                <c:ptCount val="9"/>
                <c:pt idx="0">
                  <c:v>67</c:v>
                </c:pt>
                <c:pt idx="1">
                  <c:v>100</c:v>
                </c:pt>
                <c:pt idx="2">
                  <c:v>23</c:v>
                </c:pt>
                <c:pt idx="3">
                  <c:v>10</c:v>
                </c:pt>
                <c:pt idx="4">
                  <c:v>10</c:v>
                </c:pt>
                <c:pt idx="5">
                  <c:v>7.7</c:v>
                </c:pt>
                <c:pt idx="6">
                  <c:v>7</c:v>
                </c:pt>
                <c:pt idx="7">
                  <c:v>12</c:v>
                </c:pt>
                <c:pt idx="8">
                  <c:v>29.587499999999956</c:v>
                </c:pt>
              </c:numCache>
            </c:numRef>
          </c:val>
        </c:ser>
        <c:ser>
          <c:idx val="1"/>
          <c:order val="1"/>
          <c:tx>
            <c:strRef>
              <c:f>'učenici drugi dio'!$AQ$4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dio'!$AQ$5:$AQ$13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6</c:v>
                </c:pt>
                <c:pt idx="3">
                  <c:v>35</c:v>
                </c:pt>
                <c:pt idx="4">
                  <c:v>20</c:v>
                </c:pt>
                <c:pt idx="5">
                  <c:v>23</c:v>
                </c:pt>
                <c:pt idx="6">
                  <c:v>33</c:v>
                </c:pt>
                <c:pt idx="7">
                  <c:v>41</c:v>
                </c:pt>
                <c:pt idx="8">
                  <c:v>21.875</c:v>
                </c:pt>
              </c:numCache>
            </c:numRef>
          </c:val>
        </c:ser>
        <c:ser>
          <c:idx val="2"/>
          <c:order val="2"/>
          <c:tx>
            <c:strRef>
              <c:f>'učenici drugi dio'!$AR$4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dio'!$AR$5:$AR$13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35</c:v>
                </c:pt>
                <c:pt idx="4">
                  <c:v>30</c:v>
                </c:pt>
                <c:pt idx="5">
                  <c:v>30.8</c:v>
                </c:pt>
                <c:pt idx="6">
                  <c:v>33</c:v>
                </c:pt>
                <c:pt idx="7">
                  <c:v>22</c:v>
                </c:pt>
                <c:pt idx="8">
                  <c:v>20.6</c:v>
                </c:pt>
              </c:numCache>
            </c:numRef>
          </c:val>
        </c:ser>
        <c:ser>
          <c:idx val="3"/>
          <c:order val="3"/>
          <c:tx>
            <c:strRef>
              <c:f>'učenici drugi dio'!$AS$4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dio'!$AS$5:$AS$13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24</c:v>
                </c:pt>
                <c:pt idx="3">
                  <c:v>10</c:v>
                </c:pt>
                <c:pt idx="4">
                  <c:v>20</c:v>
                </c:pt>
                <c:pt idx="5">
                  <c:v>15.4</c:v>
                </c:pt>
                <c:pt idx="6">
                  <c:v>7</c:v>
                </c:pt>
                <c:pt idx="7">
                  <c:v>18</c:v>
                </c:pt>
                <c:pt idx="8">
                  <c:v>11.8</c:v>
                </c:pt>
              </c:numCache>
            </c:numRef>
          </c:val>
        </c:ser>
        <c:ser>
          <c:idx val="4"/>
          <c:order val="4"/>
          <c:tx>
            <c:strRef>
              <c:f>'učenici drugi dio'!$AT$4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dio'!$AT$5:$AT$13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41</c:v>
                </c:pt>
                <c:pt idx="3">
                  <c:v>10</c:v>
                </c:pt>
                <c:pt idx="4">
                  <c:v>20</c:v>
                </c:pt>
                <c:pt idx="5">
                  <c:v>23</c:v>
                </c:pt>
                <c:pt idx="6">
                  <c:v>20</c:v>
                </c:pt>
                <c:pt idx="7">
                  <c:v>7</c:v>
                </c:pt>
                <c:pt idx="8">
                  <c:v>16.125</c:v>
                </c:pt>
              </c:numCache>
            </c:numRef>
          </c:val>
        </c:ser>
        <c:axId val="64617472"/>
        <c:axId val="64504576"/>
      </c:barChart>
      <c:catAx>
        <c:axId val="64617472"/>
        <c:scaling>
          <c:orientation val="minMax"/>
        </c:scaling>
        <c:axPos val="b"/>
        <c:tickLblPos val="nextTo"/>
        <c:crossAx val="64504576"/>
        <c:crosses val="autoZero"/>
        <c:auto val="1"/>
        <c:lblAlgn val="ctr"/>
        <c:lblOffset val="100"/>
      </c:catAx>
      <c:valAx>
        <c:axId val="64504576"/>
        <c:scaling>
          <c:orientation val="minMax"/>
        </c:scaling>
        <c:axPos val="l"/>
        <c:majorGridlines/>
        <c:numFmt formatCode="General" sourceLinked="1"/>
        <c:tickLblPos val="nextTo"/>
        <c:crossAx val="646174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dio'!$BJ$4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dio'!$BJ$5:$BJ$13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  <c:pt idx="6">
                  <c:v>0</c:v>
                </c:pt>
                <c:pt idx="7">
                  <c:v>0</c:v>
                </c:pt>
                <c:pt idx="8">
                  <c:v>2.4749999999999988</c:v>
                </c:pt>
              </c:numCache>
            </c:numRef>
          </c:val>
        </c:ser>
        <c:ser>
          <c:idx val="1"/>
          <c:order val="1"/>
          <c:tx>
            <c:strRef>
              <c:f>'učenici drugi dio'!$BK$4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dio'!$BK$5:$BK$13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19.2</c:v>
                </c:pt>
                <c:pt idx="6">
                  <c:v>0</c:v>
                </c:pt>
                <c:pt idx="7">
                  <c:v>6</c:v>
                </c:pt>
                <c:pt idx="8">
                  <c:v>3.15</c:v>
                </c:pt>
              </c:numCache>
            </c:numRef>
          </c:val>
        </c:ser>
        <c:ser>
          <c:idx val="2"/>
          <c:order val="2"/>
          <c:tx>
            <c:strRef>
              <c:f>'učenici drugi dio'!$BL$4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dio'!$BL$5:$BL$13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15</c:v>
                </c:pt>
                <c:pt idx="5">
                  <c:v>7.7</c:v>
                </c:pt>
                <c:pt idx="6">
                  <c:v>20</c:v>
                </c:pt>
                <c:pt idx="7">
                  <c:v>22</c:v>
                </c:pt>
                <c:pt idx="8">
                  <c:v>8.8375000000000004</c:v>
                </c:pt>
              </c:numCache>
            </c:numRef>
          </c:val>
        </c:ser>
        <c:ser>
          <c:idx val="3"/>
          <c:order val="3"/>
          <c:tx>
            <c:strRef>
              <c:f>'učenici drugi dio'!$BM$4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dio'!$BM$5:$BM$13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24</c:v>
                </c:pt>
                <c:pt idx="3">
                  <c:v>20</c:v>
                </c:pt>
                <c:pt idx="4">
                  <c:v>10</c:v>
                </c:pt>
                <c:pt idx="5">
                  <c:v>34.6</c:v>
                </c:pt>
                <c:pt idx="6">
                  <c:v>47</c:v>
                </c:pt>
                <c:pt idx="7">
                  <c:v>41</c:v>
                </c:pt>
                <c:pt idx="8">
                  <c:v>22.074999999999999</c:v>
                </c:pt>
              </c:numCache>
            </c:numRef>
          </c:val>
        </c:ser>
        <c:ser>
          <c:idx val="4"/>
          <c:order val="4"/>
          <c:tx>
            <c:strRef>
              <c:f>'učenici drugi dio'!$BN$4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dio'!$BN$5:$BN$13</c:f>
              <c:numCache>
                <c:formatCode>General</c:formatCode>
                <c:ptCount val="9"/>
                <c:pt idx="0">
                  <c:v>92</c:v>
                </c:pt>
                <c:pt idx="1">
                  <c:v>92</c:v>
                </c:pt>
                <c:pt idx="2">
                  <c:v>70</c:v>
                </c:pt>
                <c:pt idx="3">
                  <c:v>80</c:v>
                </c:pt>
                <c:pt idx="4">
                  <c:v>75</c:v>
                </c:pt>
                <c:pt idx="5">
                  <c:v>34.6</c:v>
                </c:pt>
                <c:pt idx="6">
                  <c:v>33</c:v>
                </c:pt>
                <c:pt idx="7">
                  <c:v>31</c:v>
                </c:pt>
                <c:pt idx="8">
                  <c:v>63.449999999999996</c:v>
                </c:pt>
              </c:numCache>
            </c:numRef>
          </c:val>
        </c:ser>
        <c:axId val="64540032"/>
        <c:axId val="64550016"/>
      </c:barChart>
      <c:catAx>
        <c:axId val="64540032"/>
        <c:scaling>
          <c:orientation val="minMax"/>
        </c:scaling>
        <c:axPos val="b"/>
        <c:tickLblPos val="nextTo"/>
        <c:crossAx val="64550016"/>
        <c:crosses val="autoZero"/>
        <c:auto val="1"/>
        <c:lblAlgn val="ctr"/>
        <c:lblOffset val="100"/>
      </c:catAx>
      <c:valAx>
        <c:axId val="64550016"/>
        <c:scaling>
          <c:orientation val="minMax"/>
        </c:scaling>
        <c:axPos val="l"/>
        <c:majorGridlines/>
        <c:numFmt formatCode="General" sourceLinked="1"/>
        <c:tickLblPos val="nextTo"/>
        <c:crossAx val="64540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dio'!$AU$4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dio'!$AU$5:$AU$13</c:f>
              <c:numCache>
                <c:formatCode>General</c:formatCode>
                <c:ptCount val="9"/>
                <c:pt idx="0">
                  <c:v>17</c:v>
                </c:pt>
                <c:pt idx="1">
                  <c:v>46</c:v>
                </c:pt>
                <c:pt idx="2">
                  <c:v>28</c:v>
                </c:pt>
                <c:pt idx="3">
                  <c:v>5</c:v>
                </c:pt>
                <c:pt idx="4">
                  <c:v>0</c:v>
                </c:pt>
                <c:pt idx="5">
                  <c:v>8</c:v>
                </c:pt>
                <c:pt idx="6">
                  <c:v>20</c:v>
                </c:pt>
                <c:pt idx="7">
                  <c:v>24</c:v>
                </c:pt>
                <c:pt idx="8">
                  <c:v>18.5</c:v>
                </c:pt>
              </c:numCache>
            </c:numRef>
          </c:val>
        </c:ser>
        <c:ser>
          <c:idx val="1"/>
          <c:order val="1"/>
          <c:tx>
            <c:strRef>
              <c:f>'učenici drugi dio'!$AV$4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dio'!$AV$5:$AV$13</c:f>
              <c:numCache>
                <c:formatCode>General</c:formatCode>
                <c:ptCount val="9"/>
                <c:pt idx="0">
                  <c:v>0</c:v>
                </c:pt>
                <c:pt idx="1">
                  <c:v>9</c:v>
                </c:pt>
                <c:pt idx="2">
                  <c:v>18</c:v>
                </c:pt>
                <c:pt idx="3">
                  <c:v>15</c:v>
                </c:pt>
                <c:pt idx="4">
                  <c:v>20</c:v>
                </c:pt>
                <c:pt idx="5">
                  <c:v>16</c:v>
                </c:pt>
                <c:pt idx="6">
                  <c:v>20</c:v>
                </c:pt>
                <c:pt idx="7">
                  <c:v>6</c:v>
                </c:pt>
                <c:pt idx="8">
                  <c:v>13</c:v>
                </c:pt>
              </c:numCache>
            </c:numRef>
          </c:val>
        </c:ser>
        <c:ser>
          <c:idx val="2"/>
          <c:order val="2"/>
          <c:tx>
            <c:strRef>
              <c:f>'učenici drugi dio'!$AW$4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dio'!$AW$5:$AW$13</c:f>
              <c:numCache>
                <c:formatCode>General</c:formatCode>
                <c:ptCount val="9"/>
                <c:pt idx="0">
                  <c:v>50</c:v>
                </c:pt>
                <c:pt idx="1">
                  <c:v>15</c:v>
                </c:pt>
                <c:pt idx="2">
                  <c:v>6</c:v>
                </c:pt>
                <c:pt idx="3">
                  <c:v>20</c:v>
                </c:pt>
                <c:pt idx="4">
                  <c:v>10</c:v>
                </c:pt>
                <c:pt idx="5">
                  <c:v>12</c:v>
                </c:pt>
                <c:pt idx="6">
                  <c:v>33</c:v>
                </c:pt>
                <c:pt idx="7">
                  <c:v>29</c:v>
                </c:pt>
                <c:pt idx="8">
                  <c:v>21.875</c:v>
                </c:pt>
              </c:numCache>
            </c:numRef>
          </c:val>
        </c:ser>
        <c:ser>
          <c:idx val="3"/>
          <c:order val="3"/>
          <c:tx>
            <c:strRef>
              <c:f>'učenici drugi dio'!$AX$4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dio'!$AX$5:$AX$13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18</c:v>
                </c:pt>
                <c:pt idx="3">
                  <c:v>0</c:v>
                </c:pt>
                <c:pt idx="4">
                  <c:v>20</c:v>
                </c:pt>
                <c:pt idx="5">
                  <c:v>24</c:v>
                </c:pt>
                <c:pt idx="6">
                  <c:v>7</c:v>
                </c:pt>
                <c:pt idx="7">
                  <c:v>41</c:v>
                </c:pt>
                <c:pt idx="8">
                  <c:v>15.625</c:v>
                </c:pt>
              </c:numCache>
            </c:numRef>
          </c:val>
        </c:ser>
        <c:ser>
          <c:idx val="4"/>
          <c:order val="4"/>
          <c:tx>
            <c:strRef>
              <c:f>'učenici drugi dio'!$AY$4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dio'!$AY$5:$AY$13</c:f>
              <c:numCache>
                <c:formatCode>General</c:formatCode>
                <c:ptCount val="9"/>
                <c:pt idx="0">
                  <c:v>33</c:v>
                </c:pt>
                <c:pt idx="1">
                  <c:v>15</c:v>
                </c:pt>
                <c:pt idx="2">
                  <c:v>30</c:v>
                </c:pt>
                <c:pt idx="3">
                  <c:v>60</c:v>
                </c:pt>
                <c:pt idx="4">
                  <c:v>50</c:v>
                </c:pt>
                <c:pt idx="5">
                  <c:v>40</c:v>
                </c:pt>
                <c:pt idx="6">
                  <c:v>20</c:v>
                </c:pt>
                <c:pt idx="7">
                  <c:v>0</c:v>
                </c:pt>
                <c:pt idx="8">
                  <c:v>31</c:v>
                </c:pt>
              </c:numCache>
            </c:numRef>
          </c:val>
        </c:ser>
        <c:axId val="64671744"/>
        <c:axId val="64673280"/>
      </c:barChart>
      <c:catAx>
        <c:axId val="64671744"/>
        <c:scaling>
          <c:orientation val="minMax"/>
        </c:scaling>
        <c:axPos val="b"/>
        <c:tickLblPos val="nextTo"/>
        <c:crossAx val="64673280"/>
        <c:crosses val="autoZero"/>
        <c:auto val="1"/>
        <c:lblAlgn val="ctr"/>
        <c:lblOffset val="100"/>
      </c:catAx>
      <c:valAx>
        <c:axId val="64673280"/>
        <c:scaling>
          <c:orientation val="minMax"/>
        </c:scaling>
        <c:axPos val="l"/>
        <c:majorGridlines/>
        <c:numFmt formatCode="General" sourceLinked="1"/>
        <c:tickLblPos val="nextTo"/>
        <c:crossAx val="646717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dio'!$AZ$4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dio'!$AZ$5:$AZ$13</c:f>
              <c:numCache>
                <c:formatCode>General</c:formatCode>
                <c:ptCount val="9"/>
                <c:pt idx="0">
                  <c:v>67</c:v>
                </c:pt>
                <c:pt idx="1">
                  <c:v>77</c:v>
                </c:pt>
                <c:pt idx="2">
                  <c:v>100</c:v>
                </c:pt>
                <c:pt idx="3">
                  <c:v>85</c:v>
                </c:pt>
                <c:pt idx="4">
                  <c:v>60</c:v>
                </c:pt>
                <c:pt idx="5">
                  <c:v>56</c:v>
                </c:pt>
                <c:pt idx="6">
                  <c:v>46</c:v>
                </c:pt>
                <c:pt idx="7">
                  <c:v>59</c:v>
                </c:pt>
                <c:pt idx="8">
                  <c:v>68.75</c:v>
                </c:pt>
              </c:numCache>
            </c:numRef>
          </c:val>
        </c:ser>
        <c:ser>
          <c:idx val="1"/>
          <c:order val="1"/>
          <c:tx>
            <c:strRef>
              <c:f>'učenici drugi dio'!$BA$4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dio'!$BA$5:$BA$13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12</c:v>
                </c:pt>
                <c:pt idx="6">
                  <c:v>40</c:v>
                </c:pt>
                <c:pt idx="7">
                  <c:v>7</c:v>
                </c:pt>
                <c:pt idx="8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'učenici drugi dio'!$BB$4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dio'!$BB$5:$BB$13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15</c:v>
                </c:pt>
                <c:pt idx="5">
                  <c:v>12</c:v>
                </c:pt>
                <c:pt idx="6">
                  <c:v>0</c:v>
                </c:pt>
                <c:pt idx="7">
                  <c:v>22</c:v>
                </c:pt>
                <c:pt idx="8">
                  <c:v>8.3750000000000213</c:v>
                </c:pt>
              </c:numCache>
            </c:numRef>
          </c:val>
        </c:ser>
        <c:ser>
          <c:idx val="3"/>
          <c:order val="3"/>
          <c:tx>
            <c:strRef>
              <c:f>'učenici drugi dio'!$BC$4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dio'!$BC$5:$BC$13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4</c:v>
                </c:pt>
                <c:pt idx="6">
                  <c:v>7</c:v>
                </c:pt>
                <c:pt idx="7">
                  <c:v>0</c:v>
                </c:pt>
                <c:pt idx="8">
                  <c:v>2.8749999999999987</c:v>
                </c:pt>
              </c:numCache>
            </c:numRef>
          </c:val>
        </c:ser>
        <c:ser>
          <c:idx val="4"/>
          <c:order val="4"/>
          <c:tx>
            <c:strRef>
              <c:f>'učenici drugi dio'!$BD$4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dio'!$BD$5:$BD$13</c:f>
              <c:numCache>
                <c:formatCode>General</c:formatCode>
                <c:ptCount val="9"/>
                <c:pt idx="0">
                  <c:v>17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16</c:v>
                </c:pt>
                <c:pt idx="6">
                  <c:v>7</c:v>
                </c:pt>
                <c:pt idx="7">
                  <c:v>12</c:v>
                </c:pt>
                <c:pt idx="8">
                  <c:v>9.25</c:v>
                </c:pt>
              </c:numCache>
            </c:numRef>
          </c:val>
        </c:ser>
        <c:axId val="64713088"/>
        <c:axId val="64714624"/>
      </c:barChart>
      <c:catAx>
        <c:axId val="64713088"/>
        <c:scaling>
          <c:orientation val="minMax"/>
        </c:scaling>
        <c:axPos val="b"/>
        <c:tickLblPos val="nextTo"/>
        <c:crossAx val="64714624"/>
        <c:crosses val="autoZero"/>
        <c:auto val="1"/>
        <c:lblAlgn val="ctr"/>
        <c:lblOffset val="100"/>
      </c:catAx>
      <c:valAx>
        <c:axId val="64714624"/>
        <c:scaling>
          <c:orientation val="minMax"/>
        </c:scaling>
        <c:axPos val="l"/>
        <c:majorGridlines/>
        <c:numFmt formatCode="General" sourceLinked="1"/>
        <c:tickLblPos val="nextTo"/>
        <c:crossAx val="647130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dio'!$BE$4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dio'!$BE$5:$BE$13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11.5</c:v>
                </c:pt>
                <c:pt idx="6">
                  <c:v>7</c:v>
                </c:pt>
                <c:pt idx="7">
                  <c:v>6</c:v>
                </c:pt>
                <c:pt idx="8">
                  <c:v>4.0624999999999956</c:v>
                </c:pt>
              </c:numCache>
            </c:numRef>
          </c:val>
        </c:ser>
        <c:ser>
          <c:idx val="1"/>
          <c:order val="1"/>
          <c:tx>
            <c:strRef>
              <c:f>'učenici drugi dio'!$BF$4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dio'!$BF$5:$BF$13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15.4</c:v>
                </c:pt>
                <c:pt idx="6">
                  <c:v>33</c:v>
                </c:pt>
                <c:pt idx="7">
                  <c:v>18</c:v>
                </c:pt>
                <c:pt idx="8">
                  <c:v>8.9250000000000007</c:v>
                </c:pt>
              </c:numCache>
            </c:numRef>
          </c:val>
        </c:ser>
        <c:ser>
          <c:idx val="2"/>
          <c:order val="2"/>
          <c:tx>
            <c:strRef>
              <c:f>'učenici drugi dio'!$BG$4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dio'!$BG$5:$BG$13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50</c:v>
                </c:pt>
                <c:pt idx="5">
                  <c:v>11.5</c:v>
                </c:pt>
                <c:pt idx="6">
                  <c:v>13</c:v>
                </c:pt>
                <c:pt idx="7">
                  <c:v>18</c:v>
                </c:pt>
                <c:pt idx="8">
                  <c:v>13.562500000000023</c:v>
                </c:pt>
              </c:numCache>
            </c:numRef>
          </c:val>
        </c:ser>
        <c:ser>
          <c:idx val="3"/>
          <c:order val="3"/>
          <c:tx>
            <c:strRef>
              <c:f>'učenici drugi dio'!$BH$4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dio'!$BH$5:$BH$13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10</c:v>
                </c:pt>
                <c:pt idx="4">
                  <c:v>25</c:v>
                </c:pt>
                <c:pt idx="5">
                  <c:v>34.6</c:v>
                </c:pt>
                <c:pt idx="6">
                  <c:v>34</c:v>
                </c:pt>
                <c:pt idx="7">
                  <c:v>18</c:v>
                </c:pt>
                <c:pt idx="8">
                  <c:v>17.7</c:v>
                </c:pt>
              </c:numCache>
            </c:numRef>
          </c:val>
        </c:ser>
        <c:ser>
          <c:idx val="4"/>
          <c:order val="4"/>
          <c:tx>
            <c:strRef>
              <c:f>'učenici drugi dio'!$BI$4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dio'!$BI$5:$BI$13</c:f>
              <c:numCache>
                <c:formatCode>General</c:formatCode>
                <c:ptCount val="9"/>
                <c:pt idx="0">
                  <c:v>92</c:v>
                </c:pt>
                <c:pt idx="1">
                  <c:v>92</c:v>
                </c:pt>
                <c:pt idx="2">
                  <c:v>82</c:v>
                </c:pt>
                <c:pt idx="3">
                  <c:v>80</c:v>
                </c:pt>
                <c:pt idx="4">
                  <c:v>20</c:v>
                </c:pt>
                <c:pt idx="5">
                  <c:v>26.9</c:v>
                </c:pt>
                <c:pt idx="6">
                  <c:v>13</c:v>
                </c:pt>
                <c:pt idx="7">
                  <c:v>40</c:v>
                </c:pt>
                <c:pt idx="8">
                  <c:v>55.737500000000011</c:v>
                </c:pt>
              </c:numCache>
            </c:numRef>
          </c:val>
        </c:ser>
        <c:axId val="64766720"/>
        <c:axId val="64768256"/>
      </c:barChart>
      <c:catAx>
        <c:axId val="64766720"/>
        <c:scaling>
          <c:orientation val="minMax"/>
        </c:scaling>
        <c:axPos val="b"/>
        <c:tickLblPos val="nextTo"/>
        <c:crossAx val="64768256"/>
        <c:crosses val="autoZero"/>
        <c:auto val="1"/>
        <c:lblAlgn val="ctr"/>
        <c:lblOffset val="100"/>
      </c:catAx>
      <c:valAx>
        <c:axId val="64768256"/>
        <c:scaling>
          <c:orientation val="minMax"/>
        </c:scaling>
        <c:axPos val="l"/>
        <c:majorGridlines/>
        <c:numFmt formatCode="General" sourceLinked="1"/>
        <c:tickLblPos val="nextTo"/>
        <c:crossAx val="647667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dio'!$BO$4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dio'!$BO$5:$BO$13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7.7</c:v>
                </c:pt>
                <c:pt idx="6">
                  <c:v>0</c:v>
                </c:pt>
                <c:pt idx="7">
                  <c:v>0</c:v>
                </c:pt>
                <c:pt idx="8">
                  <c:v>2.5874999999999999</c:v>
                </c:pt>
              </c:numCache>
            </c:numRef>
          </c:val>
        </c:ser>
        <c:ser>
          <c:idx val="1"/>
          <c:order val="1"/>
          <c:tx>
            <c:strRef>
              <c:f>'učenici drugi dio'!$BP$4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dio'!$BP$5:$BP$13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7.7</c:v>
                </c:pt>
                <c:pt idx="6">
                  <c:v>7</c:v>
                </c:pt>
                <c:pt idx="7">
                  <c:v>6</c:v>
                </c:pt>
                <c:pt idx="8">
                  <c:v>3.2124999999999977</c:v>
                </c:pt>
              </c:numCache>
            </c:numRef>
          </c:val>
        </c:ser>
        <c:ser>
          <c:idx val="2"/>
          <c:order val="2"/>
          <c:tx>
            <c:strRef>
              <c:f>'učenici drugi dio'!$BQ$4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dio'!$BQ$5:$BQ$13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0</c:v>
                </c:pt>
                <c:pt idx="4">
                  <c:v>5</c:v>
                </c:pt>
                <c:pt idx="5">
                  <c:v>19.2</c:v>
                </c:pt>
                <c:pt idx="6">
                  <c:v>0</c:v>
                </c:pt>
                <c:pt idx="7">
                  <c:v>18</c:v>
                </c:pt>
                <c:pt idx="8">
                  <c:v>7.7750000000000004</c:v>
                </c:pt>
              </c:numCache>
            </c:numRef>
          </c:val>
        </c:ser>
        <c:ser>
          <c:idx val="3"/>
          <c:order val="3"/>
          <c:tx>
            <c:strRef>
              <c:f>'učenici drugi dio'!$BR$4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dio'!$BR$5:$BR$13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10</c:v>
                </c:pt>
                <c:pt idx="4">
                  <c:v>30</c:v>
                </c:pt>
                <c:pt idx="5">
                  <c:v>38.4</c:v>
                </c:pt>
                <c:pt idx="6">
                  <c:v>53</c:v>
                </c:pt>
                <c:pt idx="7">
                  <c:v>29</c:v>
                </c:pt>
                <c:pt idx="8">
                  <c:v>21.675000000000001</c:v>
                </c:pt>
              </c:numCache>
            </c:numRef>
          </c:val>
        </c:ser>
        <c:ser>
          <c:idx val="4"/>
          <c:order val="4"/>
          <c:tx>
            <c:strRef>
              <c:f>'učenici drugi dio'!$BS$4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dio'!$BS$5:$BS$13</c:f>
              <c:numCache>
                <c:formatCode>General</c:formatCode>
                <c:ptCount val="9"/>
                <c:pt idx="0">
                  <c:v>92</c:v>
                </c:pt>
                <c:pt idx="1">
                  <c:v>85</c:v>
                </c:pt>
                <c:pt idx="2">
                  <c:v>76</c:v>
                </c:pt>
                <c:pt idx="3">
                  <c:v>90</c:v>
                </c:pt>
                <c:pt idx="4">
                  <c:v>60</c:v>
                </c:pt>
                <c:pt idx="5">
                  <c:v>26.9</c:v>
                </c:pt>
                <c:pt idx="6">
                  <c:v>40</c:v>
                </c:pt>
                <c:pt idx="7">
                  <c:v>47</c:v>
                </c:pt>
                <c:pt idx="8">
                  <c:v>64.612499999999983</c:v>
                </c:pt>
              </c:numCache>
            </c:numRef>
          </c:val>
        </c:ser>
        <c:axId val="64808064"/>
        <c:axId val="64809600"/>
      </c:barChart>
      <c:catAx>
        <c:axId val="64808064"/>
        <c:scaling>
          <c:orientation val="minMax"/>
        </c:scaling>
        <c:axPos val="b"/>
        <c:tickLblPos val="nextTo"/>
        <c:crossAx val="64809600"/>
        <c:crosses val="autoZero"/>
        <c:auto val="1"/>
        <c:lblAlgn val="ctr"/>
        <c:lblOffset val="100"/>
      </c:catAx>
      <c:valAx>
        <c:axId val="64809600"/>
        <c:scaling>
          <c:orientation val="minMax"/>
        </c:scaling>
        <c:axPos val="l"/>
        <c:majorGridlines/>
        <c:numFmt formatCode="General" sourceLinked="1"/>
        <c:tickLblPos val="nextTo"/>
        <c:crossAx val="64808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dio'!$BT$4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dio'!$BT$5:$BT$13</c:f>
              <c:numCache>
                <c:formatCode>General</c:formatCode>
                <c:ptCount val="9"/>
                <c:pt idx="0">
                  <c:v>58</c:v>
                </c:pt>
                <c:pt idx="1">
                  <c:v>92</c:v>
                </c:pt>
                <c:pt idx="2">
                  <c:v>0</c:v>
                </c:pt>
                <c:pt idx="3">
                  <c:v>35</c:v>
                </c:pt>
                <c:pt idx="4">
                  <c:v>20</c:v>
                </c:pt>
                <c:pt idx="5">
                  <c:v>36</c:v>
                </c:pt>
                <c:pt idx="6">
                  <c:v>13</c:v>
                </c:pt>
                <c:pt idx="7">
                  <c:v>35</c:v>
                </c:pt>
                <c:pt idx="8">
                  <c:v>36.125000000000078</c:v>
                </c:pt>
              </c:numCache>
            </c:numRef>
          </c:val>
        </c:ser>
        <c:ser>
          <c:idx val="1"/>
          <c:order val="1"/>
          <c:tx>
            <c:strRef>
              <c:f>'učenici drugi dio'!$BU$4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dio'!$BU$5:$BU$13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47</c:v>
                </c:pt>
                <c:pt idx="3">
                  <c:v>25</c:v>
                </c:pt>
                <c:pt idx="4">
                  <c:v>25</c:v>
                </c:pt>
                <c:pt idx="5">
                  <c:v>28</c:v>
                </c:pt>
                <c:pt idx="6">
                  <c:v>47</c:v>
                </c:pt>
                <c:pt idx="7">
                  <c:v>29</c:v>
                </c:pt>
                <c:pt idx="8">
                  <c:v>26.125</c:v>
                </c:pt>
              </c:numCache>
            </c:numRef>
          </c:val>
        </c:ser>
        <c:ser>
          <c:idx val="2"/>
          <c:order val="2"/>
          <c:tx>
            <c:strRef>
              <c:f>'učenici drugi dio'!$BV$4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dio'!$BV$5:$BV$13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15</c:v>
                </c:pt>
                <c:pt idx="4">
                  <c:v>30</c:v>
                </c:pt>
                <c:pt idx="5">
                  <c:v>4</c:v>
                </c:pt>
                <c:pt idx="6">
                  <c:v>13</c:v>
                </c:pt>
                <c:pt idx="7">
                  <c:v>18</c:v>
                </c:pt>
                <c:pt idx="8">
                  <c:v>10.75</c:v>
                </c:pt>
              </c:numCache>
            </c:numRef>
          </c:val>
        </c:ser>
        <c:ser>
          <c:idx val="3"/>
          <c:order val="3"/>
          <c:tx>
            <c:strRef>
              <c:f>'učenici drugi dio'!$BW$4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dio'!$BW$5:$BW$13</c:f>
              <c:numCache>
                <c:formatCode>General</c:formatCode>
                <c:ptCount val="9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30</c:v>
                </c:pt>
                <c:pt idx="5">
                  <c:v>12</c:v>
                </c:pt>
                <c:pt idx="6">
                  <c:v>0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ser>
          <c:idx val="4"/>
          <c:order val="4"/>
          <c:tx>
            <c:strRef>
              <c:f>'učenici drugi dio'!$BX$4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dio'!$BX$5:$BX$13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47</c:v>
                </c:pt>
                <c:pt idx="3">
                  <c:v>20</c:v>
                </c:pt>
                <c:pt idx="4">
                  <c:v>25</c:v>
                </c:pt>
                <c:pt idx="5">
                  <c:v>20</c:v>
                </c:pt>
                <c:pt idx="6">
                  <c:v>27</c:v>
                </c:pt>
                <c:pt idx="7">
                  <c:v>18</c:v>
                </c:pt>
                <c:pt idx="8">
                  <c:v>21.625</c:v>
                </c:pt>
              </c:numCache>
            </c:numRef>
          </c:val>
        </c:ser>
        <c:axId val="64869888"/>
        <c:axId val="64871424"/>
      </c:barChart>
      <c:catAx>
        <c:axId val="64869888"/>
        <c:scaling>
          <c:orientation val="minMax"/>
        </c:scaling>
        <c:axPos val="b"/>
        <c:tickLblPos val="nextTo"/>
        <c:crossAx val="64871424"/>
        <c:crosses val="autoZero"/>
        <c:auto val="1"/>
        <c:lblAlgn val="ctr"/>
        <c:lblOffset val="100"/>
      </c:catAx>
      <c:valAx>
        <c:axId val="64871424"/>
        <c:scaling>
          <c:orientation val="minMax"/>
        </c:scaling>
        <c:axPos val="l"/>
        <c:majorGridlines/>
        <c:numFmt formatCode="General" sourceLinked="1"/>
        <c:tickLblPos val="nextTo"/>
        <c:crossAx val="64869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drugi dio'!$BY$4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dio'!$BY$5:$BY$13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16</c:v>
                </c:pt>
                <c:pt idx="6">
                  <c:v>13</c:v>
                </c:pt>
                <c:pt idx="7">
                  <c:v>0</c:v>
                </c:pt>
                <c:pt idx="8">
                  <c:v>4.25</c:v>
                </c:pt>
              </c:numCache>
            </c:numRef>
          </c:val>
        </c:ser>
        <c:ser>
          <c:idx val="1"/>
          <c:order val="1"/>
          <c:tx>
            <c:strRef>
              <c:f>'učenici drugi dio'!$BZ$4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dio'!$BZ$5:$BZ$13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12</c:v>
                </c:pt>
                <c:pt idx="6">
                  <c:v>13</c:v>
                </c:pt>
                <c:pt idx="7">
                  <c:v>12</c:v>
                </c:pt>
                <c:pt idx="8">
                  <c:v>5.25</c:v>
                </c:pt>
              </c:numCache>
            </c:numRef>
          </c:val>
        </c:ser>
        <c:ser>
          <c:idx val="2"/>
          <c:order val="2"/>
          <c:tx>
            <c:strRef>
              <c:f>'učenici drugi dio'!$CA$4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dio'!$CA$5:$CA$13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15</c:v>
                </c:pt>
                <c:pt idx="4">
                  <c:v>15</c:v>
                </c:pt>
                <c:pt idx="5">
                  <c:v>28</c:v>
                </c:pt>
                <c:pt idx="6">
                  <c:v>13</c:v>
                </c:pt>
                <c:pt idx="7">
                  <c:v>18</c:v>
                </c:pt>
                <c:pt idx="8">
                  <c:v>12</c:v>
                </c:pt>
              </c:numCache>
            </c:numRef>
          </c:val>
        </c:ser>
        <c:ser>
          <c:idx val="3"/>
          <c:order val="3"/>
          <c:tx>
            <c:strRef>
              <c:f>'učenici drugi dio'!$CB$4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dio'!$CB$5:$CB$13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20</c:v>
                </c:pt>
                <c:pt idx="4">
                  <c:v>65</c:v>
                </c:pt>
                <c:pt idx="5">
                  <c:v>24</c:v>
                </c:pt>
                <c:pt idx="6">
                  <c:v>27</c:v>
                </c:pt>
                <c:pt idx="7">
                  <c:v>35</c:v>
                </c:pt>
                <c:pt idx="8">
                  <c:v>22.25</c:v>
                </c:pt>
              </c:numCache>
            </c:numRef>
          </c:val>
        </c:ser>
        <c:ser>
          <c:idx val="4"/>
          <c:order val="4"/>
          <c:tx>
            <c:strRef>
              <c:f>'učenici drugi dio'!$CC$4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dio'!$CC$5:$CC$13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86</c:v>
                </c:pt>
                <c:pt idx="3">
                  <c:v>60</c:v>
                </c:pt>
                <c:pt idx="4">
                  <c:v>15</c:v>
                </c:pt>
                <c:pt idx="5">
                  <c:v>20</c:v>
                </c:pt>
                <c:pt idx="6">
                  <c:v>34</c:v>
                </c:pt>
                <c:pt idx="7">
                  <c:v>35</c:v>
                </c:pt>
                <c:pt idx="8">
                  <c:v>56.25</c:v>
                </c:pt>
              </c:numCache>
            </c:numRef>
          </c:val>
        </c:ser>
        <c:axId val="64919424"/>
        <c:axId val="64920960"/>
      </c:barChart>
      <c:catAx>
        <c:axId val="64919424"/>
        <c:scaling>
          <c:orientation val="minMax"/>
        </c:scaling>
        <c:axPos val="b"/>
        <c:tickLblPos val="nextTo"/>
        <c:crossAx val="64920960"/>
        <c:crosses val="autoZero"/>
        <c:auto val="1"/>
        <c:lblAlgn val="ctr"/>
        <c:lblOffset val="100"/>
      </c:catAx>
      <c:valAx>
        <c:axId val="64920960"/>
        <c:scaling>
          <c:orientation val="minMax"/>
        </c:scaling>
        <c:axPos val="l"/>
        <c:majorGridlines/>
        <c:numFmt formatCode="General" sourceLinked="1"/>
        <c:tickLblPos val="nextTo"/>
        <c:crossAx val="649194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dio'!$F$2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dio'!$F$3:$F$11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7.4</c:v>
                </c:pt>
                <c:pt idx="6">
                  <c:v>0</c:v>
                </c:pt>
                <c:pt idx="7">
                  <c:v>0</c:v>
                </c:pt>
                <c:pt idx="8">
                  <c:v>1.55</c:v>
                </c:pt>
              </c:numCache>
            </c:numRef>
          </c:val>
        </c:ser>
        <c:ser>
          <c:idx val="1"/>
          <c:order val="1"/>
          <c:tx>
            <c:strRef>
              <c:f>'učenici I dio'!$G$2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dio'!$G$3:$G$11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'učenici I dio'!$H$2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dio'!$H$3:$H$11</c:f>
              <c:numCache>
                <c:formatCode>General</c:formatCode>
                <c:ptCount val="9"/>
                <c:pt idx="0">
                  <c:v>8</c:v>
                </c:pt>
                <c:pt idx="1">
                  <c:v>13</c:v>
                </c:pt>
                <c:pt idx="2">
                  <c:v>12</c:v>
                </c:pt>
                <c:pt idx="3">
                  <c:v>5</c:v>
                </c:pt>
                <c:pt idx="4">
                  <c:v>10</c:v>
                </c:pt>
                <c:pt idx="5">
                  <c:v>14.8</c:v>
                </c:pt>
                <c:pt idx="6">
                  <c:v>27</c:v>
                </c:pt>
                <c:pt idx="7">
                  <c:v>12</c:v>
                </c:pt>
                <c:pt idx="8">
                  <c:v>12.725</c:v>
                </c:pt>
              </c:numCache>
            </c:numRef>
          </c:val>
        </c:ser>
        <c:ser>
          <c:idx val="3"/>
          <c:order val="3"/>
          <c:tx>
            <c:strRef>
              <c:f>'učenici I dio'!$I$2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dio'!$I$3:$I$11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18</c:v>
                </c:pt>
                <c:pt idx="3">
                  <c:v>20</c:v>
                </c:pt>
                <c:pt idx="4">
                  <c:v>40</c:v>
                </c:pt>
                <c:pt idx="5">
                  <c:v>55.6</c:v>
                </c:pt>
                <c:pt idx="6">
                  <c:v>33</c:v>
                </c:pt>
                <c:pt idx="7">
                  <c:v>41</c:v>
                </c:pt>
                <c:pt idx="8">
                  <c:v>26.95</c:v>
                </c:pt>
              </c:numCache>
            </c:numRef>
          </c:val>
        </c:ser>
        <c:ser>
          <c:idx val="4"/>
          <c:order val="4"/>
          <c:tx>
            <c:strRef>
              <c:f>'učenici I dio'!$J$2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dio'!$J$3:$J$11</c:f>
              <c:numCache>
                <c:formatCode>General</c:formatCode>
                <c:ptCount val="9"/>
                <c:pt idx="0">
                  <c:v>83</c:v>
                </c:pt>
                <c:pt idx="1">
                  <c:v>85</c:v>
                </c:pt>
                <c:pt idx="2">
                  <c:v>70</c:v>
                </c:pt>
                <c:pt idx="3">
                  <c:v>70</c:v>
                </c:pt>
                <c:pt idx="4">
                  <c:v>50</c:v>
                </c:pt>
                <c:pt idx="5">
                  <c:v>22.2</c:v>
                </c:pt>
                <c:pt idx="6">
                  <c:v>40</c:v>
                </c:pt>
                <c:pt idx="7">
                  <c:v>47</c:v>
                </c:pt>
                <c:pt idx="8">
                  <c:v>58.4</c:v>
                </c:pt>
              </c:numCache>
            </c:numRef>
          </c:val>
        </c:ser>
        <c:axId val="59649408"/>
        <c:axId val="59659392"/>
      </c:barChart>
      <c:catAx>
        <c:axId val="59649408"/>
        <c:scaling>
          <c:orientation val="minMax"/>
        </c:scaling>
        <c:axPos val="b"/>
        <c:tickLblPos val="nextTo"/>
        <c:crossAx val="59659392"/>
        <c:crosses val="autoZero"/>
        <c:auto val="1"/>
        <c:lblAlgn val="ctr"/>
        <c:lblOffset val="100"/>
      </c:catAx>
      <c:valAx>
        <c:axId val="59659392"/>
        <c:scaling>
          <c:orientation val="minMax"/>
        </c:scaling>
        <c:axPos val="l"/>
        <c:majorGridlines/>
        <c:numFmt formatCode="General" sourceLinked="1"/>
        <c:tickLblPos val="nextTo"/>
        <c:crossAx val="596494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5.6305288227860406E-2"/>
          <c:y val="2.5541967532655554E-2"/>
          <c:w val="0.88496864975211298"/>
          <c:h val="0.87770359589771252"/>
        </c:manualLayout>
      </c:layout>
      <c:barChart>
        <c:barDir val="col"/>
        <c:grouping val="clustered"/>
        <c:ser>
          <c:idx val="0"/>
          <c:order val="0"/>
          <c:tx>
            <c:strRef>
              <c:f>'učenici drugi dio'!$BY$4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dio'!$CD$5:$CD$13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0</c:v>
                </c:pt>
                <c:pt idx="4">
                  <c:v>5</c:v>
                </c:pt>
                <c:pt idx="5">
                  <c:v>15.4</c:v>
                </c:pt>
                <c:pt idx="6">
                  <c:v>0</c:v>
                </c:pt>
                <c:pt idx="7">
                  <c:v>0</c:v>
                </c:pt>
                <c:pt idx="8">
                  <c:v>4.8</c:v>
                </c:pt>
              </c:numCache>
            </c:numRef>
          </c:val>
        </c:ser>
        <c:ser>
          <c:idx val="1"/>
          <c:order val="1"/>
          <c:tx>
            <c:strRef>
              <c:f>'učenici drugi dio'!$BZ$4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dio'!$CE$5:$CE$13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19.2</c:v>
                </c:pt>
                <c:pt idx="6">
                  <c:v>20</c:v>
                </c:pt>
                <c:pt idx="7">
                  <c:v>12</c:v>
                </c:pt>
                <c:pt idx="8">
                  <c:v>7.7750000000000004</c:v>
                </c:pt>
              </c:numCache>
            </c:numRef>
          </c:val>
        </c:ser>
        <c:ser>
          <c:idx val="2"/>
          <c:order val="2"/>
          <c:tx>
            <c:strRef>
              <c:f>'učenici drugi dio'!$CA$4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dio'!$CF$5:$CF$13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26.9</c:v>
                </c:pt>
                <c:pt idx="6">
                  <c:v>7</c:v>
                </c:pt>
                <c:pt idx="7">
                  <c:v>22</c:v>
                </c:pt>
                <c:pt idx="8">
                  <c:v>13.237500000000001</c:v>
                </c:pt>
              </c:numCache>
            </c:numRef>
          </c:val>
        </c:ser>
        <c:ser>
          <c:idx val="3"/>
          <c:order val="3"/>
          <c:tx>
            <c:strRef>
              <c:f>'učenici drugi dio'!$CB$4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dio'!$CG$5:$CG$13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18</c:v>
                </c:pt>
                <c:pt idx="3">
                  <c:v>20</c:v>
                </c:pt>
                <c:pt idx="4">
                  <c:v>25</c:v>
                </c:pt>
                <c:pt idx="5">
                  <c:v>30.8</c:v>
                </c:pt>
                <c:pt idx="6">
                  <c:v>53</c:v>
                </c:pt>
                <c:pt idx="7">
                  <c:v>36</c:v>
                </c:pt>
                <c:pt idx="8">
                  <c:v>23.85</c:v>
                </c:pt>
              </c:numCache>
            </c:numRef>
          </c:val>
        </c:ser>
        <c:ser>
          <c:idx val="4"/>
          <c:order val="4"/>
          <c:tx>
            <c:strRef>
              <c:f>'učenici drugi dio'!$CC$4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drugi dio'!$A$5:$A$13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'učenici drugi dio'!$CH$5:$CH$13</c:f>
              <c:numCache>
                <c:formatCode>General</c:formatCode>
                <c:ptCount val="9"/>
                <c:pt idx="0">
                  <c:v>92</c:v>
                </c:pt>
                <c:pt idx="1">
                  <c:v>100</c:v>
                </c:pt>
                <c:pt idx="2">
                  <c:v>58</c:v>
                </c:pt>
                <c:pt idx="3">
                  <c:v>80</c:v>
                </c:pt>
                <c:pt idx="4">
                  <c:v>15</c:v>
                </c:pt>
                <c:pt idx="5">
                  <c:v>7.7</c:v>
                </c:pt>
                <c:pt idx="6">
                  <c:v>20</c:v>
                </c:pt>
                <c:pt idx="7">
                  <c:v>30</c:v>
                </c:pt>
                <c:pt idx="8">
                  <c:v>50.337499999999999</c:v>
                </c:pt>
              </c:numCache>
            </c:numRef>
          </c:val>
        </c:ser>
        <c:axId val="65038592"/>
        <c:axId val="65052672"/>
      </c:barChart>
      <c:catAx>
        <c:axId val="65038592"/>
        <c:scaling>
          <c:orientation val="minMax"/>
        </c:scaling>
        <c:axPos val="b"/>
        <c:tickLblPos val="nextTo"/>
        <c:crossAx val="65052672"/>
        <c:crosses val="autoZero"/>
        <c:auto val="1"/>
        <c:lblAlgn val="ctr"/>
        <c:lblOffset val="100"/>
      </c:catAx>
      <c:valAx>
        <c:axId val="65052672"/>
        <c:scaling>
          <c:orientation val="minMax"/>
        </c:scaling>
        <c:axPos val="l"/>
        <c:majorGridlines/>
        <c:numFmt formatCode="General" sourceLinked="1"/>
        <c:tickLblPos val="nextTo"/>
        <c:crossAx val="65038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/>
              <a:t>učenici</a:t>
            </a:r>
          </a:p>
          <a:p>
            <a:pPr>
              <a:defRPr/>
            </a:pP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zajedničko'!$B$8:$B$16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35</c:v>
                </c:pt>
                <c:pt idx="5">
                  <c:v>22.2</c:v>
                </c:pt>
                <c:pt idx="6">
                  <c:v>0</c:v>
                </c:pt>
                <c:pt idx="7">
                  <c:v>22</c:v>
                </c:pt>
                <c:pt idx="8">
                  <c:v>10.9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zajedničko'!$C$8:$C$16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20</c:v>
                </c:pt>
                <c:pt idx="5">
                  <c:v>25.9</c:v>
                </c:pt>
                <c:pt idx="6">
                  <c:v>33</c:v>
                </c:pt>
                <c:pt idx="7">
                  <c:v>12</c:v>
                </c:pt>
                <c:pt idx="8">
                  <c:v>11.987500000000002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zajedničko'!$D$8:$D$16</c:f>
              <c:numCache>
                <c:formatCode>General</c:formatCode>
                <c:ptCount val="9"/>
                <c:pt idx="0">
                  <c:v>25</c:v>
                </c:pt>
                <c:pt idx="1">
                  <c:v>8</c:v>
                </c:pt>
                <c:pt idx="2">
                  <c:v>18</c:v>
                </c:pt>
                <c:pt idx="3">
                  <c:v>0</c:v>
                </c:pt>
                <c:pt idx="4">
                  <c:v>15</c:v>
                </c:pt>
                <c:pt idx="5">
                  <c:v>33.300000000000004</c:v>
                </c:pt>
                <c:pt idx="6">
                  <c:v>20</c:v>
                </c:pt>
                <c:pt idx="7">
                  <c:v>22</c:v>
                </c:pt>
                <c:pt idx="8">
                  <c:v>17.662499999999962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zajedničko'!$E$8:$E$16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12</c:v>
                </c:pt>
                <c:pt idx="3">
                  <c:v>20</c:v>
                </c:pt>
                <c:pt idx="4">
                  <c:v>30</c:v>
                </c:pt>
                <c:pt idx="5">
                  <c:v>14.8</c:v>
                </c:pt>
                <c:pt idx="6">
                  <c:v>40</c:v>
                </c:pt>
                <c:pt idx="7">
                  <c:v>29</c:v>
                </c:pt>
                <c:pt idx="8">
                  <c:v>20.350000000000001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zajedničko'!$F$4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zajedničko'!$F$8:$F$16</c:f>
              <c:numCache>
                <c:formatCode>General</c:formatCode>
                <c:ptCount val="9"/>
                <c:pt idx="0">
                  <c:v>50</c:v>
                </c:pt>
                <c:pt idx="1">
                  <c:v>92</c:v>
                </c:pt>
                <c:pt idx="2">
                  <c:v>65</c:v>
                </c:pt>
                <c:pt idx="3">
                  <c:v>80</c:v>
                </c:pt>
                <c:pt idx="4">
                  <c:v>0</c:v>
                </c:pt>
                <c:pt idx="5">
                  <c:v>3.7</c:v>
                </c:pt>
                <c:pt idx="6">
                  <c:v>7</c:v>
                </c:pt>
                <c:pt idx="7">
                  <c:v>15</c:v>
                </c:pt>
                <c:pt idx="8">
                  <c:v>39.087499999999999</c:v>
                </c:pt>
              </c:numCache>
            </c:numRef>
          </c:val>
        </c:ser>
        <c:axId val="65088128"/>
        <c:axId val="65098112"/>
      </c:barChart>
      <c:catAx>
        <c:axId val="65088128"/>
        <c:scaling>
          <c:orientation val="minMax"/>
        </c:scaling>
        <c:axPos val="b"/>
        <c:majorTickMark val="none"/>
        <c:tickLblPos val="nextTo"/>
        <c:crossAx val="65098112"/>
        <c:crosses val="autoZero"/>
        <c:auto val="1"/>
        <c:lblAlgn val="ctr"/>
        <c:lblOffset val="100"/>
      </c:catAx>
      <c:valAx>
        <c:axId val="650981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088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/>
              <a:t>roditelji</a:t>
            </a:r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3273055555555564"/>
          <c:y val="2.7777777777777901E-2"/>
        </c:manualLayout>
      </c:layout>
    </c:title>
    <c:plotArea>
      <c:layout>
        <c:manualLayout>
          <c:layoutTarget val="inner"/>
          <c:xMode val="edge"/>
          <c:yMode val="edge"/>
          <c:x val="9.9009903300042654E-2"/>
          <c:y val="0.21276679939786458"/>
          <c:w val="0.79416193370052313"/>
          <c:h val="0.59369286331127369"/>
        </c:manualLayout>
      </c:layout>
      <c:barChart>
        <c:barDir val="col"/>
        <c:grouping val="clustered"/>
        <c:ser>
          <c:idx val="0"/>
          <c:order val="0"/>
          <c:tx>
            <c:strRef>
              <c:f>'roditelji i učenici zajedničko'!$G$4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zajedničko'!$G$5:$G$16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zajedničko'!$H$4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zajedničko'!$H$5:$H$16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3.5454545454545454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zajedničko'!$I$4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zajedničko'!$I$5:$I$16</c:f>
              <c:numCache>
                <c:formatCode>General</c:formatCode>
                <c:ptCount val="12"/>
                <c:pt idx="0">
                  <c:v>12</c:v>
                </c:pt>
                <c:pt idx="1">
                  <c:v>6</c:v>
                </c:pt>
                <c:pt idx="2">
                  <c:v>7</c:v>
                </c:pt>
                <c:pt idx="3">
                  <c:v>30</c:v>
                </c:pt>
                <c:pt idx="4">
                  <c:v>0</c:v>
                </c:pt>
                <c:pt idx="5">
                  <c:v>12</c:v>
                </c:pt>
                <c:pt idx="6">
                  <c:v>17</c:v>
                </c:pt>
                <c:pt idx="7">
                  <c:v>30</c:v>
                </c:pt>
                <c:pt idx="8">
                  <c:v>4.8</c:v>
                </c:pt>
                <c:pt idx="9">
                  <c:v>11</c:v>
                </c:pt>
                <c:pt idx="10">
                  <c:v>20</c:v>
                </c:pt>
                <c:pt idx="11">
                  <c:v>13.618181818181819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zajedničko'!$J$4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zajedničko'!$J$5:$J$16</c:f>
              <c:numCache>
                <c:formatCode>General</c:formatCode>
                <c:ptCount val="12"/>
                <c:pt idx="0">
                  <c:v>60</c:v>
                </c:pt>
                <c:pt idx="1">
                  <c:v>12</c:v>
                </c:pt>
                <c:pt idx="2">
                  <c:v>20</c:v>
                </c:pt>
                <c:pt idx="3">
                  <c:v>20</c:v>
                </c:pt>
                <c:pt idx="4">
                  <c:v>42</c:v>
                </c:pt>
                <c:pt idx="5">
                  <c:v>41</c:v>
                </c:pt>
                <c:pt idx="6">
                  <c:v>22</c:v>
                </c:pt>
                <c:pt idx="7">
                  <c:v>47</c:v>
                </c:pt>
                <c:pt idx="8">
                  <c:v>53.3</c:v>
                </c:pt>
                <c:pt idx="9">
                  <c:v>22</c:v>
                </c:pt>
                <c:pt idx="10">
                  <c:v>40</c:v>
                </c:pt>
                <c:pt idx="11">
                  <c:v>34.481818181818113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zajedničko'!$K$4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zajedničko'!$K$5:$K$16</c:f>
              <c:numCache>
                <c:formatCode>General</c:formatCode>
                <c:ptCount val="12"/>
                <c:pt idx="0">
                  <c:v>28</c:v>
                </c:pt>
                <c:pt idx="1">
                  <c:v>76</c:v>
                </c:pt>
                <c:pt idx="2">
                  <c:v>73</c:v>
                </c:pt>
                <c:pt idx="3">
                  <c:v>30</c:v>
                </c:pt>
                <c:pt idx="4">
                  <c:v>58</c:v>
                </c:pt>
                <c:pt idx="5">
                  <c:v>47</c:v>
                </c:pt>
                <c:pt idx="6">
                  <c:v>61</c:v>
                </c:pt>
                <c:pt idx="7">
                  <c:v>23</c:v>
                </c:pt>
                <c:pt idx="8">
                  <c:v>42.9</c:v>
                </c:pt>
                <c:pt idx="9">
                  <c:v>67</c:v>
                </c:pt>
                <c:pt idx="10">
                  <c:v>27</c:v>
                </c:pt>
                <c:pt idx="11">
                  <c:v>48.445454545454545</c:v>
                </c:pt>
              </c:numCache>
            </c:numRef>
          </c:val>
        </c:ser>
        <c:axId val="65121280"/>
        <c:axId val="65131264"/>
      </c:barChart>
      <c:catAx>
        <c:axId val="65121280"/>
        <c:scaling>
          <c:orientation val="minMax"/>
        </c:scaling>
        <c:axPos val="b"/>
        <c:majorTickMark val="none"/>
        <c:tickLblPos val="nextTo"/>
        <c:crossAx val="65131264"/>
        <c:crosses val="autoZero"/>
        <c:auto val="1"/>
        <c:lblAlgn val="ctr"/>
        <c:lblOffset val="100"/>
      </c:catAx>
      <c:valAx>
        <c:axId val="6513126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5121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en-US"/>
              <a:t>učenici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zajedničko'!$G$4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zajedničko'!$L$8:$L$16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3.7</c:v>
                </c:pt>
                <c:pt idx="6">
                  <c:v>0</c:v>
                </c:pt>
                <c:pt idx="7">
                  <c:v>6</c:v>
                </c:pt>
                <c:pt idx="8">
                  <c:v>1.8374999999999977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zajedničko'!$H$4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zajedničko'!$M$8:$M$16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25</c:v>
                </c:pt>
                <c:pt idx="5">
                  <c:v>11.1</c:v>
                </c:pt>
                <c:pt idx="6">
                  <c:v>20</c:v>
                </c:pt>
                <c:pt idx="7">
                  <c:v>6</c:v>
                </c:pt>
                <c:pt idx="8">
                  <c:v>9.5125000000000028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zajedničko'!$I$4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zajedničko'!$N$8:$N$16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30</c:v>
                </c:pt>
                <c:pt idx="5">
                  <c:v>48.1</c:v>
                </c:pt>
                <c:pt idx="6">
                  <c:v>33</c:v>
                </c:pt>
                <c:pt idx="7">
                  <c:v>18</c:v>
                </c:pt>
                <c:pt idx="8">
                  <c:v>17.512499999999989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zajedničko'!$J$4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zajedničko'!$O$8:$O$16</c:f>
              <c:numCache>
                <c:formatCode>General</c:formatCode>
                <c:ptCount val="9"/>
                <c:pt idx="0">
                  <c:v>42</c:v>
                </c:pt>
                <c:pt idx="1">
                  <c:v>8</c:v>
                </c:pt>
                <c:pt idx="2">
                  <c:v>18</c:v>
                </c:pt>
                <c:pt idx="3">
                  <c:v>20</c:v>
                </c:pt>
                <c:pt idx="4">
                  <c:v>10</c:v>
                </c:pt>
                <c:pt idx="5">
                  <c:v>14.8</c:v>
                </c:pt>
                <c:pt idx="6">
                  <c:v>7</c:v>
                </c:pt>
                <c:pt idx="7">
                  <c:v>22</c:v>
                </c:pt>
                <c:pt idx="8">
                  <c:v>17.724999999999987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zajedničko'!$K$4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zajedničko'!$P$8:$P$16</c:f>
              <c:numCache>
                <c:formatCode>General</c:formatCode>
                <c:ptCount val="9"/>
                <c:pt idx="0">
                  <c:v>50</c:v>
                </c:pt>
                <c:pt idx="1">
                  <c:v>92</c:v>
                </c:pt>
                <c:pt idx="2">
                  <c:v>70</c:v>
                </c:pt>
                <c:pt idx="3">
                  <c:v>75</c:v>
                </c:pt>
                <c:pt idx="4">
                  <c:v>30</c:v>
                </c:pt>
                <c:pt idx="5">
                  <c:v>22.2</c:v>
                </c:pt>
                <c:pt idx="6">
                  <c:v>40</c:v>
                </c:pt>
                <c:pt idx="7">
                  <c:v>48</c:v>
                </c:pt>
                <c:pt idx="8">
                  <c:v>53.4</c:v>
                </c:pt>
              </c:numCache>
            </c:numRef>
          </c:val>
        </c:ser>
        <c:axId val="62566400"/>
        <c:axId val="62567936"/>
      </c:barChart>
      <c:catAx>
        <c:axId val="62566400"/>
        <c:scaling>
          <c:orientation val="minMax"/>
        </c:scaling>
        <c:axPos val="b"/>
        <c:majorTickMark val="none"/>
        <c:tickLblPos val="nextTo"/>
        <c:crossAx val="62567936"/>
        <c:crosses val="autoZero"/>
        <c:auto val="1"/>
        <c:lblAlgn val="ctr"/>
        <c:lblOffset val="100"/>
      </c:catAx>
      <c:valAx>
        <c:axId val="625679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25664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en-US"/>
              <a:t>roditelji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876889644473149"/>
          <c:y val="0.14960805173717101"/>
          <c:w val="0.77152377339036904"/>
          <c:h val="0.6586805341694919"/>
        </c:manualLayout>
      </c:layout>
      <c:barChart>
        <c:barDir val="col"/>
        <c:grouping val="clustered"/>
        <c:ser>
          <c:idx val="0"/>
          <c:order val="0"/>
          <c:tx>
            <c:strRef>
              <c:f>'roditelji i učenici zajedničko'!$G$4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zajedničko'!$Q$5:$Q$16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zajedničko'!$H$4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zajedničko'!$R$5:$R$16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12</c:v>
                </c:pt>
                <c:pt idx="11">
                  <c:v>1.0909090909090888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zajedničko'!$I$4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zajedničko'!$S$5:$S$16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9.5</c:v>
                </c:pt>
                <c:pt idx="9">
                  <c:v>11</c:v>
                </c:pt>
                <c:pt idx="10">
                  <c:v>24</c:v>
                </c:pt>
                <c:pt idx="11">
                  <c:v>4.5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zajedničko'!$J$4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zajedničko'!$T$5:$T$16</c:f>
              <c:numCache>
                <c:formatCode>General</c:formatCode>
                <c:ptCount val="12"/>
                <c:pt idx="0">
                  <c:v>65</c:v>
                </c:pt>
                <c:pt idx="1">
                  <c:v>31</c:v>
                </c:pt>
                <c:pt idx="2">
                  <c:v>13</c:v>
                </c:pt>
                <c:pt idx="3">
                  <c:v>30</c:v>
                </c:pt>
                <c:pt idx="4">
                  <c:v>27</c:v>
                </c:pt>
                <c:pt idx="5">
                  <c:v>34</c:v>
                </c:pt>
                <c:pt idx="6">
                  <c:v>12</c:v>
                </c:pt>
                <c:pt idx="7">
                  <c:v>41</c:v>
                </c:pt>
                <c:pt idx="8">
                  <c:v>57.1</c:v>
                </c:pt>
                <c:pt idx="9">
                  <c:v>44</c:v>
                </c:pt>
                <c:pt idx="10">
                  <c:v>35</c:v>
                </c:pt>
                <c:pt idx="11">
                  <c:v>35.372727272727275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zajedničko'!$K$4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zajedničko'!$U$5:$U$16</c:f>
              <c:numCache>
                <c:formatCode>General</c:formatCode>
                <c:ptCount val="12"/>
                <c:pt idx="0">
                  <c:v>35</c:v>
                </c:pt>
                <c:pt idx="1">
                  <c:v>69</c:v>
                </c:pt>
                <c:pt idx="2">
                  <c:v>87</c:v>
                </c:pt>
                <c:pt idx="3">
                  <c:v>70</c:v>
                </c:pt>
                <c:pt idx="4">
                  <c:v>73</c:v>
                </c:pt>
                <c:pt idx="5">
                  <c:v>66</c:v>
                </c:pt>
                <c:pt idx="6">
                  <c:v>83</c:v>
                </c:pt>
                <c:pt idx="7">
                  <c:v>59</c:v>
                </c:pt>
                <c:pt idx="8">
                  <c:v>33.300000000000004</c:v>
                </c:pt>
                <c:pt idx="9">
                  <c:v>45</c:v>
                </c:pt>
                <c:pt idx="10">
                  <c:v>29</c:v>
                </c:pt>
                <c:pt idx="11">
                  <c:v>59.027272727272731</c:v>
                </c:pt>
              </c:numCache>
            </c:numRef>
          </c:val>
        </c:ser>
        <c:axId val="73892224"/>
        <c:axId val="73893760"/>
      </c:barChart>
      <c:catAx>
        <c:axId val="73892224"/>
        <c:scaling>
          <c:orientation val="minMax"/>
        </c:scaling>
        <c:axPos val="b"/>
        <c:majorTickMark val="none"/>
        <c:tickLblPos val="nextTo"/>
        <c:crossAx val="73893760"/>
        <c:crosses val="autoZero"/>
        <c:auto val="1"/>
        <c:lblAlgn val="ctr"/>
        <c:lblOffset val="100"/>
      </c:catAx>
      <c:valAx>
        <c:axId val="738937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3892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zajedničko'!$V$4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zajedničko'!$V$8:$V$16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30</c:v>
                </c:pt>
                <c:pt idx="5">
                  <c:v>18.5</c:v>
                </c:pt>
                <c:pt idx="6">
                  <c:v>0</c:v>
                </c:pt>
                <c:pt idx="7">
                  <c:v>0</c:v>
                </c:pt>
                <c:pt idx="8">
                  <c:v>6.6874999999999956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zajedničko'!$W$4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zajedničko'!$W$8:$W$16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22.2</c:v>
                </c:pt>
                <c:pt idx="6">
                  <c:v>13</c:v>
                </c:pt>
                <c:pt idx="7">
                  <c:v>18</c:v>
                </c:pt>
                <c:pt idx="8">
                  <c:v>9.15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zajedničko'!$X$4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zajedničko'!$X$8:$X$16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5</c:v>
                </c:pt>
                <c:pt idx="4">
                  <c:v>25</c:v>
                </c:pt>
                <c:pt idx="5">
                  <c:v>18.5</c:v>
                </c:pt>
                <c:pt idx="6">
                  <c:v>7</c:v>
                </c:pt>
                <c:pt idx="7">
                  <c:v>18</c:v>
                </c:pt>
                <c:pt idx="8">
                  <c:v>11.6875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zajedničko'!$Y$4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zajedničko'!$Y$8:$Y$16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24</c:v>
                </c:pt>
                <c:pt idx="3">
                  <c:v>25</c:v>
                </c:pt>
                <c:pt idx="4">
                  <c:v>20</c:v>
                </c:pt>
                <c:pt idx="5">
                  <c:v>33.300000000000004</c:v>
                </c:pt>
                <c:pt idx="6">
                  <c:v>67</c:v>
                </c:pt>
                <c:pt idx="7">
                  <c:v>35</c:v>
                </c:pt>
                <c:pt idx="8">
                  <c:v>28.662499999999966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zajedničko'!$Z$4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zajedničko'!$Z$8:$Z$16</c:f>
              <c:numCache>
                <c:formatCode>General</c:formatCode>
                <c:ptCount val="9"/>
                <c:pt idx="0">
                  <c:v>75</c:v>
                </c:pt>
                <c:pt idx="1">
                  <c:v>92</c:v>
                </c:pt>
                <c:pt idx="2">
                  <c:v>59</c:v>
                </c:pt>
                <c:pt idx="3">
                  <c:v>70</c:v>
                </c:pt>
                <c:pt idx="4">
                  <c:v>5</c:v>
                </c:pt>
                <c:pt idx="5">
                  <c:v>7.4</c:v>
                </c:pt>
                <c:pt idx="6">
                  <c:v>13</c:v>
                </c:pt>
                <c:pt idx="7">
                  <c:v>29</c:v>
                </c:pt>
                <c:pt idx="8">
                  <c:v>43.8</c:v>
                </c:pt>
              </c:numCache>
            </c:numRef>
          </c:val>
        </c:ser>
        <c:axId val="73794688"/>
        <c:axId val="73796224"/>
      </c:barChart>
      <c:catAx>
        <c:axId val="73794688"/>
        <c:scaling>
          <c:orientation val="minMax"/>
        </c:scaling>
        <c:axPos val="b"/>
        <c:tickLblPos val="nextTo"/>
        <c:crossAx val="73796224"/>
        <c:crosses val="autoZero"/>
        <c:auto val="1"/>
        <c:lblAlgn val="ctr"/>
        <c:lblOffset val="100"/>
      </c:catAx>
      <c:valAx>
        <c:axId val="73796224"/>
        <c:scaling>
          <c:orientation val="minMax"/>
        </c:scaling>
        <c:axPos val="l"/>
        <c:majorGridlines/>
        <c:numFmt formatCode="General" sourceLinked="1"/>
        <c:tickLblPos val="nextTo"/>
        <c:crossAx val="737946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zajedničko'!$AA$4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zajedničko'!$AA$5:$AA$16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zajedničko'!$AB$4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zajedničko'!$AB$5:$AB$16</c:f>
              <c:numCache>
                <c:formatCode>General</c:formatCode>
                <c:ptCount val="12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3.3636363636363642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zajedničko'!$AC$4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zajedničko'!$AC$5:$AC$16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</c:v>
                </c:pt>
                <c:pt idx="8">
                  <c:v>14.3</c:v>
                </c:pt>
                <c:pt idx="9">
                  <c:v>11</c:v>
                </c:pt>
                <c:pt idx="10">
                  <c:v>40</c:v>
                </c:pt>
                <c:pt idx="11">
                  <c:v>7.3909090909090907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zajedničko'!$AD$4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zajedničko'!$AD$5:$AD$16</c:f>
              <c:numCache>
                <c:formatCode>General</c:formatCode>
                <c:ptCount val="12"/>
                <c:pt idx="0">
                  <c:v>23</c:v>
                </c:pt>
                <c:pt idx="1">
                  <c:v>31</c:v>
                </c:pt>
                <c:pt idx="2">
                  <c:v>0</c:v>
                </c:pt>
                <c:pt idx="3">
                  <c:v>30</c:v>
                </c:pt>
                <c:pt idx="4">
                  <c:v>60</c:v>
                </c:pt>
                <c:pt idx="5">
                  <c:v>29</c:v>
                </c:pt>
                <c:pt idx="6">
                  <c:v>33</c:v>
                </c:pt>
                <c:pt idx="7">
                  <c:v>47</c:v>
                </c:pt>
                <c:pt idx="8">
                  <c:v>33.300000000000004</c:v>
                </c:pt>
                <c:pt idx="9">
                  <c:v>22</c:v>
                </c:pt>
                <c:pt idx="10">
                  <c:v>20</c:v>
                </c:pt>
                <c:pt idx="11">
                  <c:v>29.845454545454547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zajedničko'!$AE$4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zajedničko'!$AE$5:$AE$16</c:f>
              <c:numCache>
                <c:formatCode>General</c:formatCode>
                <c:ptCount val="12"/>
                <c:pt idx="0">
                  <c:v>77</c:v>
                </c:pt>
                <c:pt idx="1">
                  <c:v>69</c:v>
                </c:pt>
                <c:pt idx="2">
                  <c:v>100</c:v>
                </c:pt>
                <c:pt idx="3">
                  <c:v>50</c:v>
                </c:pt>
                <c:pt idx="4">
                  <c:v>40</c:v>
                </c:pt>
                <c:pt idx="5">
                  <c:v>64</c:v>
                </c:pt>
                <c:pt idx="6">
                  <c:v>67</c:v>
                </c:pt>
                <c:pt idx="7">
                  <c:v>47</c:v>
                </c:pt>
                <c:pt idx="8">
                  <c:v>58.3</c:v>
                </c:pt>
                <c:pt idx="9">
                  <c:v>67</c:v>
                </c:pt>
                <c:pt idx="10">
                  <c:v>40</c:v>
                </c:pt>
                <c:pt idx="11">
                  <c:v>61.754545454545394</c:v>
                </c:pt>
              </c:numCache>
            </c:numRef>
          </c:val>
        </c:ser>
        <c:axId val="73831552"/>
        <c:axId val="73833088"/>
      </c:barChart>
      <c:catAx>
        <c:axId val="73831552"/>
        <c:scaling>
          <c:orientation val="minMax"/>
        </c:scaling>
        <c:axPos val="b"/>
        <c:tickLblPos val="nextTo"/>
        <c:crossAx val="73833088"/>
        <c:crosses val="autoZero"/>
        <c:auto val="1"/>
        <c:lblAlgn val="ctr"/>
        <c:lblOffset val="100"/>
      </c:catAx>
      <c:valAx>
        <c:axId val="73833088"/>
        <c:scaling>
          <c:orientation val="minMax"/>
        </c:scaling>
        <c:axPos val="l"/>
        <c:majorGridlines/>
        <c:numFmt formatCode="General" sourceLinked="1"/>
        <c:tickLblPos val="nextTo"/>
        <c:crossAx val="738315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zajedničko'!$AF$4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zajedničko'!$AF$8:$AF$16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14.8</c:v>
                </c:pt>
                <c:pt idx="6">
                  <c:v>13</c:v>
                </c:pt>
                <c:pt idx="7">
                  <c:v>6</c:v>
                </c:pt>
                <c:pt idx="8">
                  <c:v>4.2249999999999917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zajedničko'!$AG$4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zajedničko'!$AG$8:$AG$16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11.1</c:v>
                </c:pt>
                <c:pt idx="6">
                  <c:v>7</c:v>
                </c:pt>
                <c:pt idx="7">
                  <c:v>18</c:v>
                </c:pt>
                <c:pt idx="8">
                  <c:v>5.7624999999999975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zajedničko'!$AH$4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zajedničko'!$AH$8:$AH$16</c:f>
              <c:numCache>
                <c:formatCode>General</c:formatCode>
                <c:ptCount val="9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  <c:pt idx="4">
                  <c:v>30</c:v>
                </c:pt>
                <c:pt idx="5">
                  <c:v>18.5</c:v>
                </c:pt>
                <c:pt idx="6">
                  <c:v>7</c:v>
                </c:pt>
                <c:pt idx="7">
                  <c:v>18</c:v>
                </c:pt>
                <c:pt idx="8">
                  <c:v>12.312500000000016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zajedničko'!$AI$4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zajedničko'!$AI$8:$AI$16</c:f>
              <c:numCache>
                <c:formatCode>General</c:formatCode>
                <c:ptCount val="9"/>
                <c:pt idx="0">
                  <c:v>25</c:v>
                </c:pt>
                <c:pt idx="1">
                  <c:v>0</c:v>
                </c:pt>
                <c:pt idx="2">
                  <c:v>18</c:v>
                </c:pt>
                <c:pt idx="3">
                  <c:v>20</c:v>
                </c:pt>
                <c:pt idx="4">
                  <c:v>40</c:v>
                </c:pt>
                <c:pt idx="5">
                  <c:v>37</c:v>
                </c:pt>
                <c:pt idx="6">
                  <c:v>67</c:v>
                </c:pt>
                <c:pt idx="7">
                  <c:v>29</c:v>
                </c:pt>
                <c:pt idx="8">
                  <c:v>29.5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zajedničko'!$AJ$4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zajedničko'!$AJ$8:$AJ$16</c:f>
              <c:numCache>
                <c:formatCode>General</c:formatCode>
                <c:ptCount val="9"/>
                <c:pt idx="0">
                  <c:v>75</c:v>
                </c:pt>
                <c:pt idx="1">
                  <c:v>92</c:v>
                </c:pt>
                <c:pt idx="2">
                  <c:v>82</c:v>
                </c:pt>
                <c:pt idx="3">
                  <c:v>80</c:v>
                </c:pt>
                <c:pt idx="4">
                  <c:v>20</c:v>
                </c:pt>
                <c:pt idx="5">
                  <c:v>18.5</c:v>
                </c:pt>
                <c:pt idx="6">
                  <c:v>6</c:v>
                </c:pt>
                <c:pt idx="7">
                  <c:v>29</c:v>
                </c:pt>
                <c:pt idx="8">
                  <c:v>50.3125</c:v>
                </c:pt>
              </c:numCache>
            </c:numRef>
          </c:val>
        </c:ser>
        <c:axId val="74077696"/>
        <c:axId val="74079232"/>
      </c:barChart>
      <c:catAx>
        <c:axId val="74077696"/>
        <c:scaling>
          <c:orientation val="minMax"/>
        </c:scaling>
        <c:axPos val="b"/>
        <c:tickLblPos val="nextTo"/>
        <c:crossAx val="74079232"/>
        <c:crosses val="autoZero"/>
        <c:auto val="1"/>
        <c:lblAlgn val="ctr"/>
        <c:lblOffset val="100"/>
      </c:catAx>
      <c:valAx>
        <c:axId val="74079232"/>
        <c:scaling>
          <c:orientation val="minMax"/>
        </c:scaling>
        <c:axPos val="l"/>
        <c:majorGridlines/>
        <c:numFmt formatCode="General" sourceLinked="1"/>
        <c:tickLblPos val="nextTo"/>
        <c:crossAx val="740776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zajedničko'!$AK$4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zajedničko'!$AK$5:$AK$16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zajedničko'!$AL$4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zajedničko'!$AL$5:$AL$16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29</c:v>
                </c:pt>
                <c:pt idx="11">
                  <c:v>2.6363636363636327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zajedničko'!$AM$4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zajedničko'!$AM$5:$AM$16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</c:v>
                </c:pt>
                <c:pt idx="8">
                  <c:v>0</c:v>
                </c:pt>
                <c:pt idx="9">
                  <c:v>0</c:v>
                </c:pt>
                <c:pt idx="10">
                  <c:v>18</c:v>
                </c:pt>
                <c:pt idx="11">
                  <c:v>3.6363636363636327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zajedničko'!$AN$4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zajedničko'!$AN$5:$AN$16</c:f>
              <c:numCache>
                <c:formatCode>General</c:formatCode>
                <c:ptCount val="12"/>
                <c:pt idx="0">
                  <c:v>47</c:v>
                </c:pt>
                <c:pt idx="1">
                  <c:v>24</c:v>
                </c:pt>
                <c:pt idx="2">
                  <c:v>0</c:v>
                </c:pt>
                <c:pt idx="3">
                  <c:v>60</c:v>
                </c:pt>
                <c:pt idx="4">
                  <c:v>25</c:v>
                </c:pt>
                <c:pt idx="5">
                  <c:v>41</c:v>
                </c:pt>
                <c:pt idx="6">
                  <c:v>50</c:v>
                </c:pt>
                <c:pt idx="7">
                  <c:v>35</c:v>
                </c:pt>
                <c:pt idx="8">
                  <c:v>42.9</c:v>
                </c:pt>
                <c:pt idx="9">
                  <c:v>67</c:v>
                </c:pt>
                <c:pt idx="10">
                  <c:v>29</c:v>
                </c:pt>
                <c:pt idx="11">
                  <c:v>38.263636363636344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zajedničko'!$AO$4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zajedničko'!$AO$5:$AO$16</c:f>
              <c:numCache>
                <c:formatCode>General</c:formatCode>
                <c:ptCount val="12"/>
                <c:pt idx="0">
                  <c:v>53</c:v>
                </c:pt>
                <c:pt idx="1">
                  <c:v>60</c:v>
                </c:pt>
                <c:pt idx="2">
                  <c:v>100</c:v>
                </c:pt>
                <c:pt idx="3">
                  <c:v>30</c:v>
                </c:pt>
                <c:pt idx="4">
                  <c:v>75</c:v>
                </c:pt>
                <c:pt idx="5">
                  <c:v>59</c:v>
                </c:pt>
                <c:pt idx="6">
                  <c:v>50</c:v>
                </c:pt>
                <c:pt idx="7">
                  <c:v>53</c:v>
                </c:pt>
                <c:pt idx="8">
                  <c:v>57.1</c:v>
                </c:pt>
                <c:pt idx="9">
                  <c:v>33</c:v>
                </c:pt>
                <c:pt idx="10">
                  <c:v>24</c:v>
                </c:pt>
                <c:pt idx="11">
                  <c:v>54.009090909090908</c:v>
                </c:pt>
              </c:numCache>
            </c:numRef>
          </c:val>
        </c:ser>
        <c:axId val="73991680"/>
        <c:axId val="73993216"/>
      </c:barChart>
      <c:catAx>
        <c:axId val="73991680"/>
        <c:scaling>
          <c:orientation val="minMax"/>
        </c:scaling>
        <c:axPos val="b"/>
        <c:tickLblPos val="nextTo"/>
        <c:crossAx val="73993216"/>
        <c:crosses val="autoZero"/>
        <c:auto val="1"/>
        <c:lblAlgn val="ctr"/>
        <c:lblOffset val="100"/>
      </c:catAx>
      <c:valAx>
        <c:axId val="73993216"/>
        <c:scaling>
          <c:orientation val="minMax"/>
        </c:scaling>
        <c:axPos val="l"/>
        <c:majorGridlines/>
        <c:numFmt formatCode="General" sourceLinked="1"/>
        <c:tickLblPos val="nextTo"/>
        <c:crossAx val="739916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zajedničko'!$AP$4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zajedničko'!$AP$8:$AP$16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0</c:v>
                </c:pt>
                <c:pt idx="7">
                  <c:v>0</c:v>
                </c:pt>
                <c:pt idx="8">
                  <c:v>0.46250000000000002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zajedničko'!$AQ$4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zajedničko'!$AQ$8:$AQ$16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11.1</c:v>
                </c:pt>
                <c:pt idx="6">
                  <c:v>0</c:v>
                </c:pt>
                <c:pt idx="7">
                  <c:v>18</c:v>
                </c:pt>
                <c:pt idx="8">
                  <c:v>4.2624999999999975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zajedničko'!$AR$4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zajedničko'!$AR$8:$AR$16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0</c:v>
                </c:pt>
                <c:pt idx="3">
                  <c:v>5</c:v>
                </c:pt>
                <c:pt idx="4">
                  <c:v>15</c:v>
                </c:pt>
                <c:pt idx="5">
                  <c:v>25.9</c:v>
                </c:pt>
                <c:pt idx="6">
                  <c:v>13</c:v>
                </c:pt>
                <c:pt idx="7">
                  <c:v>12</c:v>
                </c:pt>
                <c:pt idx="8">
                  <c:v>11.987500000000002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zajedničko'!$AS$4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zajedničko'!$AS$8:$AS$16</c:f>
              <c:numCache>
                <c:formatCode>General</c:formatCode>
                <c:ptCount val="9"/>
                <c:pt idx="0">
                  <c:v>30</c:v>
                </c:pt>
                <c:pt idx="1">
                  <c:v>30</c:v>
                </c:pt>
                <c:pt idx="2">
                  <c:v>18</c:v>
                </c:pt>
                <c:pt idx="3">
                  <c:v>20</c:v>
                </c:pt>
                <c:pt idx="4">
                  <c:v>60</c:v>
                </c:pt>
                <c:pt idx="5">
                  <c:v>33.300000000000004</c:v>
                </c:pt>
                <c:pt idx="6">
                  <c:v>40</c:v>
                </c:pt>
                <c:pt idx="7">
                  <c:v>22</c:v>
                </c:pt>
                <c:pt idx="8">
                  <c:v>31.662499999999966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zajedničko'!$AT$4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zajedničko'!$AT$8:$AT$16</c:f>
              <c:numCache>
                <c:formatCode>General</c:formatCode>
                <c:ptCount val="9"/>
                <c:pt idx="0">
                  <c:v>62</c:v>
                </c:pt>
                <c:pt idx="1">
                  <c:v>62</c:v>
                </c:pt>
                <c:pt idx="2">
                  <c:v>82</c:v>
                </c:pt>
                <c:pt idx="3">
                  <c:v>75</c:v>
                </c:pt>
                <c:pt idx="4">
                  <c:v>20</c:v>
                </c:pt>
                <c:pt idx="5">
                  <c:v>25.9</c:v>
                </c:pt>
                <c:pt idx="6">
                  <c:v>47</c:v>
                </c:pt>
                <c:pt idx="7">
                  <c:v>48</c:v>
                </c:pt>
                <c:pt idx="8">
                  <c:v>52.737500000000011</c:v>
                </c:pt>
              </c:numCache>
            </c:numRef>
          </c:val>
        </c:ser>
        <c:axId val="74024832"/>
        <c:axId val="74026368"/>
      </c:barChart>
      <c:catAx>
        <c:axId val="74024832"/>
        <c:scaling>
          <c:orientation val="minMax"/>
        </c:scaling>
        <c:axPos val="b"/>
        <c:tickLblPos val="nextTo"/>
        <c:crossAx val="74026368"/>
        <c:crosses val="autoZero"/>
        <c:auto val="1"/>
        <c:lblAlgn val="ctr"/>
        <c:lblOffset val="100"/>
      </c:catAx>
      <c:valAx>
        <c:axId val="74026368"/>
        <c:scaling>
          <c:orientation val="minMax"/>
        </c:scaling>
        <c:axPos val="l"/>
        <c:majorGridlines/>
        <c:numFmt formatCode="General" sourceLinked="1"/>
        <c:tickLblPos val="nextTo"/>
        <c:crossAx val="74024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dio'!$K$2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dio'!$K$3:$K$11</c:f>
              <c:numCache>
                <c:formatCode>General</c:formatCode>
                <c:ptCount val="9"/>
                <c:pt idx="0">
                  <c:v>83</c:v>
                </c:pt>
                <c:pt idx="1">
                  <c:v>85</c:v>
                </c:pt>
                <c:pt idx="2">
                  <c:v>65</c:v>
                </c:pt>
                <c:pt idx="3">
                  <c:v>80</c:v>
                </c:pt>
                <c:pt idx="4">
                  <c:v>95</c:v>
                </c:pt>
                <c:pt idx="5">
                  <c:v>52.2</c:v>
                </c:pt>
                <c:pt idx="6">
                  <c:v>73</c:v>
                </c:pt>
                <c:pt idx="7">
                  <c:v>88</c:v>
                </c:pt>
                <c:pt idx="8">
                  <c:v>77.649999999999991</c:v>
                </c:pt>
              </c:numCache>
            </c:numRef>
          </c:val>
        </c:ser>
        <c:ser>
          <c:idx val="1"/>
          <c:order val="1"/>
          <c:tx>
            <c:strRef>
              <c:f>'učenici I dio'!$L$2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dio'!$L$3:$L$11</c:f>
              <c:numCache>
                <c:formatCode>General</c:formatCode>
                <c:ptCount val="9"/>
                <c:pt idx="0">
                  <c:v>17</c:v>
                </c:pt>
                <c:pt idx="1">
                  <c:v>17</c:v>
                </c:pt>
                <c:pt idx="2">
                  <c:v>35</c:v>
                </c:pt>
                <c:pt idx="3">
                  <c:v>20</c:v>
                </c:pt>
                <c:pt idx="4">
                  <c:v>5</c:v>
                </c:pt>
                <c:pt idx="5">
                  <c:v>47.8</c:v>
                </c:pt>
                <c:pt idx="6">
                  <c:v>27</c:v>
                </c:pt>
                <c:pt idx="7">
                  <c:v>12</c:v>
                </c:pt>
                <c:pt idx="8">
                  <c:v>22.6</c:v>
                </c:pt>
              </c:numCache>
            </c:numRef>
          </c:val>
        </c:ser>
        <c:axId val="59692544"/>
        <c:axId val="59694080"/>
      </c:barChart>
      <c:catAx>
        <c:axId val="59692544"/>
        <c:scaling>
          <c:orientation val="minMax"/>
        </c:scaling>
        <c:axPos val="b"/>
        <c:tickLblPos val="nextTo"/>
        <c:crossAx val="59694080"/>
        <c:crosses val="autoZero"/>
        <c:auto val="1"/>
        <c:lblAlgn val="ctr"/>
        <c:lblOffset val="100"/>
      </c:catAx>
      <c:valAx>
        <c:axId val="59694080"/>
        <c:scaling>
          <c:orientation val="minMax"/>
        </c:scaling>
        <c:axPos val="l"/>
        <c:majorGridlines/>
        <c:numFmt formatCode="General" sourceLinked="1"/>
        <c:tickLblPos val="nextTo"/>
        <c:crossAx val="596925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zajedničko'!$AU$4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zajedničko'!$AU$5:$AU$16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7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2.5454545454545454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zajedničko'!$AV$4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zajedničko'!$AV$5:$AV$16</c:f>
              <c:numCache>
                <c:formatCode>General</c:formatCode>
                <c:ptCount val="12"/>
                <c:pt idx="0">
                  <c:v>12</c:v>
                </c:pt>
                <c:pt idx="1">
                  <c:v>0</c:v>
                </c:pt>
                <c:pt idx="2">
                  <c:v>7</c:v>
                </c:pt>
                <c:pt idx="3">
                  <c:v>10</c:v>
                </c:pt>
                <c:pt idx="4">
                  <c:v>11</c:v>
                </c:pt>
                <c:pt idx="5">
                  <c:v>0</c:v>
                </c:pt>
                <c:pt idx="6">
                  <c:v>5</c:v>
                </c:pt>
                <c:pt idx="7">
                  <c:v>12</c:v>
                </c:pt>
                <c:pt idx="8">
                  <c:v>14.3</c:v>
                </c:pt>
                <c:pt idx="9">
                  <c:v>0</c:v>
                </c:pt>
                <c:pt idx="10">
                  <c:v>12</c:v>
                </c:pt>
                <c:pt idx="11">
                  <c:v>7.5727272727272705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zajedničko'!$AW$4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zajedničko'!$AW$5:$AW$16</c:f>
              <c:numCache>
                <c:formatCode>General</c:formatCode>
                <c:ptCount val="12"/>
                <c:pt idx="0">
                  <c:v>0</c:v>
                </c:pt>
                <c:pt idx="1">
                  <c:v>40</c:v>
                </c:pt>
                <c:pt idx="2">
                  <c:v>0</c:v>
                </c:pt>
                <c:pt idx="3">
                  <c:v>20</c:v>
                </c:pt>
                <c:pt idx="4">
                  <c:v>22</c:v>
                </c:pt>
                <c:pt idx="5">
                  <c:v>31</c:v>
                </c:pt>
                <c:pt idx="6">
                  <c:v>17</c:v>
                </c:pt>
                <c:pt idx="7">
                  <c:v>12</c:v>
                </c:pt>
                <c:pt idx="8">
                  <c:v>4.8</c:v>
                </c:pt>
                <c:pt idx="9">
                  <c:v>23</c:v>
                </c:pt>
                <c:pt idx="10">
                  <c:v>24</c:v>
                </c:pt>
                <c:pt idx="11">
                  <c:v>17.618181818181821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zajedničko'!$AX$4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zajedničko'!$AX$5:$AX$16</c:f>
              <c:numCache>
                <c:formatCode>General</c:formatCode>
                <c:ptCount val="12"/>
                <c:pt idx="0">
                  <c:v>47</c:v>
                </c:pt>
                <c:pt idx="1">
                  <c:v>24</c:v>
                </c:pt>
                <c:pt idx="2">
                  <c:v>53</c:v>
                </c:pt>
                <c:pt idx="3">
                  <c:v>50</c:v>
                </c:pt>
                <c:pt idx="4">
                  <c:v>44</c:v>
                </c:pt>
                <c:pt idx="5">
                  <c:v>31</c:v>
                </c:pt>
                <c:pt idx="6">
                  <c:v>40</c:v>
                </c:pt>
                <c:pt idx="7">
                  <c:v>35</c:v>
                </c:pt>
                <c:pt idx="8">
                  <c:v>38.1</c:v>
                </c:pt>
                <c:pt idx="9">
                  <c:v>33</c:v>
                </c:pt>
                <c:pt idx="10">
                  <c:v>29</c:v>
                </c:pt>
                <c:pt idx="11">
                  <c:v>38.554545454545384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zajedničko'!$AY$4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zajedničko'!$AY$5:$AY$16</c:f>
              <c:numCache>
                <c:formatCode>General</c:formatCode>
                <c:ptCount val="12"/>
                <c:pt idx="0">
                  <c:v>41</c:v>
                </c:pt>
                <c:pt idx="1">
                  <c:v>36</c:v>
                </c:pt>
                <c:pt idx="2">
                  <c:v>40</c:v>
                </c:pt>
                <c:pt idx="3">
                  <c:v>10</c:v>
                </c:pt>
                <c:pt idx="4">
                  <c:v>23</c:v>
                </c:pt>
                <c:pt idx="5">
                  <c:v>31</c:v>
                </c:pt>
                <c:pt idx="6">
                  <c:v>33</c:v>
                </c:pt>
                <c:pt idx="7">
                  <c:v>41</c:v>
                </c:pt>
                <c:pt idx="8">
                  <c:v>42.9</c:v>
                </c:pt>
                <c:pt idx="9">
                  <c:v>44</c:v>
                </c:pt>
                <c:pt idx="10">
                  <c:v>29</c:v>
                </c:pt>
                <c:pt idx="11">
                  <c:v>33.718181818181918</c:v>
                </c:pt>
              </c:numCache>
            </c:numRef>
          </c:val>
        </c:ser>
        <c:axId val="74282880"/>
        <c:axId val="74284416"/>
      </c:barChart>
      <c:catAx>
        <c:axId val="74282880"/>
        <c:scaling>
          <c:orientation val="minMax"/>
        </c:scaling>
        <c:axPos val="b"/>
        <c:tickLblPos val="nextTo"/>
        <c:crossAx val="74284416"/>
        <c:crosses val="autoZero"/>
        <c:auto val="1"/>
        <c:lblAlgn val="ctr"/>
        <c:lblOffset val="100"/>
      </c:catAx>
      <c:valAx>
        <c:axId val="74284416"/>
        <c:scaling>
          <c:orientation val="minMax"/>
        </c:scaling>
        <c:axPos val="l"/>
        <c:majorGridlines/>
        <c:numFmt formatCode="General" sourceLinked="1"/>
        <c:tickLblPos val="nextTo"/>
        <c:crossAx val="74282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zajedničko'!$AZ$4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zajedničko'!$AZ$8:$AZ$16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33</c:v>
                </c:pt>
                <c:pt idx="3">
                  <c:v>0</c:v>
                </c:pt>
                <c:pt idx="4">
                  <c:v>10</c:v>
                </c:pt>
                <c:pt idx="5">
                  <c:v>11.1</c:v>
                </c:pt>
                <c:pt idx="6">
                  <c:v>0</c:v>
                </c:pt>
                <c:pt idx="7">
                  <c:v>6</c:v>
                </c:pt>
                <c:pt idx="8">
                  <c:v>7.5124999999999975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zajedničko'!$BA$4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zajedničko'!$BA$8:$BA$16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3.7</c:v>
                </c:pt>
                <c:pt idx="6">
                  <c:v>13</c:v>
                </c:pt>
                <c:pt idx="7">
                  <c:v>12</c:v>
                </c:pt>
                <c:pt idx="8">
                  <c:v>4.8374999999999995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zajedničko'!$BB$4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zajedničko'!$BB$8:$BB$16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34</c:v>
                </c:pt>
                <c:pt idx="3">
                  <c:v>0</c:v>
                </c:pt>
                <c:pt idx="4">
                  <c:v>20</c:v>
                </c:pt>
                <c:pt idx="5">
                  <c:v>29.6</c:v>
                </c:pt>
                <c:pt idx="6">
                  <c:v>40</c:v>
                </c:pt>
                <c:pt idx="7">
                  <c:v>12</c:v>
                </c:pt>
                <c:pt idx="8">
                  <c:v>16.95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zajedničko'!$BC$4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zajedničko'!$BC$8:$BC$16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33</c:v>
                </c:pt>
                <c:pt idx="4">
                  <c:v>35</c:v>
                </c:pt>
                <c:pt idx="5">
                  <c:v>37</c:v>
                </c:pt>
                <c:pt idx="6">
                  <c:v>34</c:v>
                </c:pt>
                <c:pt idx="7">
                  <c:v>17</c:v>
                </c:pt>
                <c:pt idx="8">
                  <c:v>19.5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zajedničko'!$BD$4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zajedničko'!$BD$8:$BD$16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34</c:v>
                </c:pt>
                <c:pt idx="3">
                  <c:v>67</c:v>
                </c:pt>
                <c:pt idx="4">
                  <c:v>25</c:v>
                </c:pt>
                <c:pt idx="5">
                  <c:v>18.5</c:v>
                </c:pt>
                <c:pt idx="6">
                  <c:v>13</c:v>
                </c:pt>
                <c:pt idx="7">
                  <c:v>53</c:v>
                </c:pt>
                <c:pt idx="8">
                  <c:v>26.3125</c:v>
                </c:pt>
              </c:numCache>
            </c:numRef>
          </c:val>
        </c:ser>
        <c:axId val="74328320"/>
        <c:axId val="74350592"/>
      </c:barChart>
      <c:catAx>
        <c:axId val="74328320"/>
        <c:scaling>
          <c:orientation val="minMax"/>
        </c:scaling>
        <c:axPos val="b"/>
        <c:tickLblPos val="nextTo"/>
        <c:crossAx val="74350592"/>
        <c:crosses val="autoZero"/>
        <c:auto val="1"/>
        <c:lblAlgn val="ctr"/>
        <c:lblOffset val="100"/>
      </c:catAx>
      <c:valAx>
        <c:axId val="74350592"/>
        <c:scaling>
          <c:orientation val="minMax"/>
        </c:scaling>
        <c:axPos val="l"/>
        <c:majorGridlines/>
        <c:numFmt formatCode="General" sourceLinked="1"/>
        <c:tickLblPos val="nextTo"/>
        <c:crossAx val="743283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zajedničko'!$BE$4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zajedničko'!$BE$5:$BE$16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zajedničko'!$BF$4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zajedničko'!$BF$5:$BF$16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4.8</c:v>
                </c:pt>
                <c:pt idx="9">
                  <c:v>0</c:v>
                </c:pt>
                <c:pt idx="10">
                  <c:v>5</c:v>
                </c:pt>
                <c:pt idx="11">
                  <c:v>1.8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zajedničko'!$BG$4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zajedničko'!$BG$5:$BG$16</c:f>
              <c:numCache>
                <c:formatCode>General</c:formatCode>
                <c:ptCount val="12"/>
                <c:pt idx="0">
                  <c:v>6</c:v>
                </c:pt>
                <c:pt idx="1">
                  <c:v>28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17</c:v>
                </c:pt>
                <c:pt idx="7">
                  <c:v>11</c:v>
                </c:pt>
                <c:pt idx="8">
                  <c:v>19</c:v>
                </c:pt>
                <c:pt idx="9">
                  <c:v>0</c:v>
                </c:pt>
                <c:pt idx="10">
                  <c:v>13</c:v>
                </c:pt>
                <c:pt idx="11">
                  <c:v>9.6363636363636349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zajedničko'!$BH$4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zajedničko'!$BH$5:$BH$16</c:f>
              <c:numCache>
                <c:formatCode>General</c:formatCode>
                <c:ptCount val="12"/>
                <c:pt idx="0">
                  <c:v>23</c:v>
                </c:pt>
                <c:pt idx="1">
                  <c:v>6</c:v>
                </c:pt>
                <c:pt idx="2">
                  <c:v>13</c:v>
                </c:pt>
                <c:pt idx="3">
                  <c:v>33</c:v>
                </c:pt>
                <c:pt idx="4">
                  <c:v>50</c:v>
                </c:pt>
                <c:pt idx="5">
                  <c:v>6</c:v>
                </c:pt>
                <c:pt idx="6">
                  <c:v>17</c:v>
                </c:pt>
                <c:pt idx="7">
                  <c:v>30</c:v>
                </c:pt>
                <c:pt idx="8">
                  <c:v>19</c:v>
                </c:pt>
                <c:pt idx="9">
                  <c:v>55</c:v>
                </c:pt>
                <c:pt idx="10">
                  <c:v>38</c:v>
                </c:pt>
                <c:pt idx="11">
                  <c:v>26.363636363636331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zajedničko'!$BI$4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zajedničko'!$BI$5:$BI$16</c:f>
              <c:numCache>
                <c:formatCode>General</c:formatCode>
                <c:ptCount val="12"/>
                <c:pt idx="0">
                  <c:v>71</c:v>
                </c:pt>
                <c:pt idx="1">
                  <c:v>66</c:v>
                </c:pt>
                <c:pt idx="2">
                  <c:v>87</c:v>
                </c:pt>
                <c:pt idx="3">
                  <c:v>67</c:v>
                </c:pt>
                <c:pt idx="4">
                  <c:v>40</c:v>
                </c:pt>
                <c:pt idx="5">
                  <c:v>82</c:v>
                </c:pt>
                <c:pt idx="6">
                  <c:v>66</c:v>
                </c:pt>
                <c:pt idx="7">
                  <c:v>59</c:v>
                </c:pt>
                <c:pt idx="8">
                  <c:v>57.2</c:v>
                </c:pt>
                <c:pt idx="9">
                  <c:v>45</c:v>
                </c:pt>
                <c:pt idx="10">
                  <c:v>44</c:v>
                </c:pt>
                <c:pt idx="11">
                  <c:v>62.2</c:v>
                </c:pt>
              </c:numCache>
            </c:numRef>
          </c:val>
        </c:ser>
        <c:axId val="74160384"/>
        <c:axId val="74174464"/>
      </c:barChart>
      <c:catAx>
        <c:axId val="74160384"/>
        <c:scaling>
          <c:orientation val="minMax"/>
        </c:scaling>
        <c:axPos val="b"/>
        <c:tickLblPos val="nextTo"/>
        <c:crossAx val="74174464"/>
        <c:crosses val="autoZero"/>
        <c:auto val="1"/>
        <c:lblAlgn val="ctr"/>
        <c:lblOffset val="100"/>
      </c:catAx>
      <c:valAx>
        <c:axId val="74174464"/>
        <c:scaling>
          <c:orientation val="minMax"/>
        </c:scaling>
        <c:axPos val="l"/>
        <c:majorGridlines/>
        <c:numFmt formatCode="General" sourceLinked="1"/>
        <c:tickLblPos val="nextTo"/>
        <c:crossAx val="74160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zajedničko'!$BJ$4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zajedničko'!$BJ$8:$BJ$16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7.4</c:v>
                </c:pt>
                <c:pt idx="6">
                  <c:v>0</c:v>
                </c:pt>
                <c:pt idx="7">
                  <c:v>12</c:v>
                </c:pt>
                <c:pt idx="8">
                  <c:v>2.4249999999999998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zajedničko'!$BK$4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zajedničko'!$BK$8:$BK$16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11.1</c:v>
                </c:pt>
                <c:pt idx="6">
                  <c:v>13</c:v>
                </c:pt>
                <c:pt idx="7">
                  <c:v>6</c:v>
                </c:pt>
                <c:pt idx="8">
                  <c:v>3.7625000000000002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zajedničko'!$BL$4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zajedničko'!$BL$8:$BL$16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0</c:v>
                </c:pt>
                <c:pt idx="4">
                  <c:v>25</c:v>
                </c:pt>
                <c:pt idx="5">
                  <c:v>7.4</c:v>
                </c:pt>
                <c:pt idx="6">
                  <c:v>13</c:v>
                </c:pt>
                <c:pt idx="7">
                  <c:v>0</c:v>
                </c:pt>
                <c:pt idx="8">
                  <c:v>7.4249999999999945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zajedničko'!$BM$4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zajedničko'!$BM$8:$BM$16</c:f>
              <c:numCache>
                <c:formatCode>General</c:formatCode>
                <c:ptCount val="9"/>
                <c:pt idx="0">
                  <c:v>25</c:v>
                </c:pt>
                <c:pt idx="1">
                  <c:v>17</c:v>
                </c:pt>
                <c:pt idx="2">
                  <c:v>18</c:v>
                </c:pt>
                <c:pt idx="3">
                  <c:v>37</c:v>
                </c:pt>
                <c:pt idx="4">
                  <c:v>50</c:v>
                </c:pt>
                <c:pt idx="5">
                  <c:v>25.9</c:v>
                </c:pt>
                <c:pt idx="6">
                  <c:v>40</c:v>
                </c:pt>
                <c:pt idx="7">
                  <c:v>29</c:v>
                </c:pt>
                <c:pt idx="8">
                  <c:v>30.237500000000001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zajedničko'!$BN$4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zajedničko'!$BN$8:$BN$16</c:f>
              <c:numCache>
                <c:formatCode>General</c:formatCode>
                <c:ptCount val="9"/>
                <c:pt idx="0">
                  <c:v>75</c:v>
                </c:pt>
                <c:pt idx="1">
                  <c:v>75</c:v>
                </c:pt>
                <c:pt idx="2">
                  <c:v>76</c:v>
                </c:pt>
                <c:pt idx="3">
                  <c:v>63</c:v>
                </c:pt>
                <c:pt idx="4">
                  <c:v>25</c:v>
                </c:pt>
                <c:pt idx="5">
                  <c:v>48.1</c:v>
                </c:pt>
                <c:pt idx="6">
                  <c:v>34</c:v>
                </c:pt>
                <c:pt idx="7">
                  <c:v>53</c:v>
                </c:pt>
                <c:pt idx="8">
                  <c:v>56.137500000000003</c:v>
                </c:pt>
              </c:numCache>
            </c:numRef>
          </c:val>
        </c:ser>
        <c:axId val="75643520"/>
        <c:axId val="75657600"/>
      </c:barChart>
      <c:catAx>
        <c:axId val="75643520"/>
        <c:scaling>
          <c:orientation val="minMax"/>
        </c:scaling>
        <c:axPos val="b"/>
        <c:tickLblPos val="nextTo"/>
        <c:crossAx val="75657600"/>
        <c:crosses val="autoZero"/>
        <c:auto val="1"/>
        <c:lblAlgn val="ctr"/>
        <c:lblOffset val="100"/>
      </c:catAx>
      <c:valAx>
        <c:axId val="75657600"/>
        <c:scaling>
          <c:orientation val="minMax"/>
        </c:scaling>
        <c:axPos val="l"/>
        <c:majorGridlines/>
        <c:numFmt formatCode="General" sourceLinked="1"/>
        <c:tickLblPos val="nextTo"/>
        <c:crossAx val="75643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zajedničko'!$BO$4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zajedničko'!$BO$5:$BO$16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0.54545454545454541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zajedničko'!$BP$4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zajedničko'!$BP$5:$BP$16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2.4545454545454537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zajedničko'!$BQ$4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zajedničko'!$BQ$5:$BQ$16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10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25</c:v>
                </c:pt>
                <c:pt idx="9">
                  <c:v>0</c:v>
                </c:pt>
                <c:pt idx="10">
                  <c:v>6</c:v>
                </c:pt>
                <c:pt idx="11">
                  <c:v>4.3636363636363615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zajedničko'!$BR$4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zajedničko'!$BR$5:$BR$16</c:f>
              <c:numCache>
                <c:formatCode>General</c:formatCode>
                <c:ptCount val="12"/>
                <c:pt idx="0">
                  <c:v>12</c:v>
                </c:pt>
                <c:pt idx="1">
                  <c:v>12</c:v>
                </c:pt>
                <c:pt idx="2">
                  <c:v>7</c:v>
                </c:pt>
                <c:pt idx="3">
                  <c:v>40</c:v>
                </c:pt>
                <c:pt idx="4">
                  <c:v>50</c:v>
                </c:pt>
                <c:pt idx="5">
                  <c:v>31</c:v>
                </c:pt>
                <c:pt idx="6">
                  <c:v>17</c:v>
                </c:pt>
                <c:pt idx="7">
                  <c:v>35</c:v>
                </c:pt>
                <c:pt idx="8">
                  <c:v>20</c:v>
                </c:pt>
                <c:pt idx="9">
                  <c:v>33</c:v>
                </c:pt>
                <c:pt idx="10">
                  <c:v>25</c:v>
                </c:pt>
                <c:pt idx="11">
                  <c:v>25.636363636363626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zajedničko'!$BS$4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zajedničko'!$BS$5:$BS$16</c:f>
              <c:numCache>
                <c:formatCode>General</c:formatCode>
                <c:ptCount val="12"/>
                <c:pt idx="0">
                  <c:v>82</c:v>
                </c:pt>
                <c:pt idx="1">
                  <c:v>82</c:v>
                </c:pt>
                <c:pt idx="2">
                  <c:v>86</c:v>
                </c:pt>
                <c:pt idx="3">
                  <c:v>50</c:v>
                </c:pt>
                <c:pt idx="4">
                  <c:v>40</c:v>
                </c:pt>
                <c:pt idx="5">
                  <c:v>69</c:v>
                </c:pt>
                <c:pt idx="6">
                  <c:v>78</c:v>
                </c:pt>
                <c:pt idx="7">
                  <c:v>65</c:v>
                </c:pt>
                <c:pt idx="8">
                  <c:v>55</c:v>
                </c:pt>
                <c:pt idx="9">
                  <c:v>67</c:v>
                </c:pt>
                <c:pt idx="10">
                  <c:v>63</c:v>
                </c:pt>
                <c:pt idx="11">
                  <c:v>67</c:v>
                </c:pt>
              </c:numCache>
            </c:numRef>
          </c:val>
        </c:ser>
        <c:axId val="75680384"/>
        <c:axId val="75444608"/>
      </c:barChart>
      <c:catAx>
        <c:axId val="75680384"/>
        <c:scaling>
          <c:orientation val="minMax"/>
        </c:scaling>
        <c:axPos val="b"/>
        <c:tickLblPos val="nextTo"/>
        <c:crossAx val="75444608"/>
        <c:crosses val="autoZero"/>
        <c:auto val="1"/>
        <c:lblAlgn val="ctr"/>
        <c:lblOffset val="100"/>
      </c:catAx>
      <c:valAx>
        <c:axId val="75444608"/>
        <c:scaling>
          <c:orientation val="minMax"/>
        </c:scaling>
        <c:axPos val="l"/>
        <c:majorGridlines/>
        <c:numFmt formatCode="General" sourceLinked="1"/>
        <c:tickLblPos val="nextTo"/>
        <c:crossAx val="75680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zajedničko'!$BT$4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zajedničko'!$BT$8:$BT$16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18.5</c:v>
                </c:pt>
                <c:pt idx="6">
                  <c:v>0</c:v>
                </c:pt>
                <c:pt idx="7">
                  <c:v>12</c:v>
                </c:pt>
                <c:pt idx="8">
                  <c:v>4.5624999999999956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zajedničko'!$BU$4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zajedničko'!$BU$8:$BU$16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10</c:v>
                </c:pt>
                <c:pt idx="5">
                  <c:v>3.7</c:v>
                </c:pt>
                <c:pt idx="6">
                  <c:v>20</c:v>
                </c:pt>
                <c:pt idx="7">
                  <c:v>6</c:v>
                </c:pt>
                <c:pt idx="8">
                  <c:v>6.7124999999999995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zajedničko'!$BV$4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zajedničko'!$BV$8:$BV$16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20</c:v>
                </c:pt>
                <c:pt idx="7">
                  <c:v>17</c:v>
                </c:pt>
                <c:pt idx="8">
                  <c:v>6.9624999999999995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zajedničko'!$BW$4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zajedničko'!$BW$8:$BW$16</c:f>
              <c:numCache>
                <c:formatCode>General</c:formatCode>
                <c:ptCount val="9"/>
                <c:pt idx="0">
                  <c:v>25</c:v>
                </c:pt>
                <c:pt idx="1">
                  <c:v>0</c:v>
                </c:pt>
                <c:pt idx="2">
                  <c:v>29</c:v>
                </c:pt>
                <c:pt idx="3">
                  <c:v>10</c:v>
                </c:pt>
                <c:pt idx="4">
                  <c:v>20</c:v>
                </c:pt>
                <c:pt idx="5">
                  <c:v>22.2</c:v>
                </c:pt>
                <c:pt idx="6">
                  <c:v>53</c:v>
                </c:pt>
                <c:pt idx="7">
                  <c:v>12</c:v>
                </c:pt>
                <c:pt idx="8">
                  <c:v>21.4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zajedničko'!$BX$4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zajedničko'!$BX$8:$BX$16</c:f>
              <c:numCache>
                <c:formatCode>General</c:formatCode>
                <c:ptCount val="9"/>
                <c:pt idx="0">
                  <c:v>67</c:v>
                </c:pt>
                <c:pt idx="1">
                  <c:v>85</c:v>
                </c:pt>
                <c:pt idx="2">
                  <c:v>59</c:v>
                </c:pt>
                <c:pt idx="3">
                  <c:v>90</c:v>
                </c:pt>
                <c:pt idx="4">
                  <c:v>70</c:v>
                </c:pt>
                <c:pt idx="5">
                  <c:v>51.9</c:v>
                </c:pt>
                <c:pt idx="6">
                  <c:v>7</c:v>
                </c:pt>
                <c:pt idx="7">
                  <c:v>53</c:v>
                </c:pt>
                <c:pt idx="8">
                  <c:v>60.362500000000011</c:v>
                </c:pt>
              </c:numCache>
            </c:numRef>
          </c:val>
        </c:ser>
        <c:axId val="75459584"/>
        <c:axId val="75473664"/>
      </c:barChart>
      <c:catAx>
        <c:axId val="75459584"/>
        <c:scaling>
          <c:orientation val="minMax"/>
        </c:scaling>
        <c:axPos val="b"/>
        <c:tickLblPos val="nextTo"/>
        <c:crossAx val="75473664"/>
        <c:crosses val="autoZero"/>
        <c:auto val="1"/>
        <c:lblAlgn val="ctr"/>
        <c:lblOffset val="100"/>
      </c:catAx>
      <c:valAx>
        <c:axId val="75473664"/>
        <c:scaling>
          <c:orientation val="minMax"/>
        </c:scaling>
        <c:axPos val="l"/>
        <c:majorGridlines/>
        <c:numFmt formatCode="General" sourceLinked="1"/>
        <c:tickLblPos val="nextTo"/>
        <c:crossAx val="75459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zajedničko'!$BY$4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zajedničko'!$BY$5:$BY$16</c:f>
              <c:numCache>
                <c:formatCode>General</c:formatCode>
                <c:ptCount val="12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  <c:pt idx="11">
                  <c:v>1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zajedničko'!$BZ$4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zajedničko'!$BZ$5:$BZ$16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10</c:v>
                </c:pt>
                <c:pt idx="4">
                  <c:v>11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4.1818181818181834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zajedničko'!$CA$4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zajedničko'!$CA$5:$CA$16</c:f>
              <c:numCache>
                <c:formatCode>General</c:formatCode>
                <c:ptCount val="12"/>
                <c:pt idx="0">
                  <c:v>6</c:v>
                </c:pt>
                <c:pt idx="1">
                  <c:v>12</c:v>
                </c:pt>
                <c:pt idx="2">
                  <c:v>0</c:v>
                </c:pt>
                <c:pt idx="3">
                  <c:v>20</c:v>
                </c:pt>
                <c:pt idx="4">
                  <c:v>11</c:v>
                </c:pt>
                <c:pt idx="5">
                  <c:v>6</c:v>
                </c:pt>
                <c:pt idx="6">
                  <c:v>0</c:v>
                </c:pt>
                <c:pt idx="7">
                  <c:v>5</c:v>
                </c:pt>
                <c:pt idx="8">
                  <c:v>15</c:v>
                </c:pt>
                <c:pt idx="9">
                  <c:v>12</c:v>
                </c:pt>
                <c:pt idx="10">
                  <c:v>19</c:v>
                </c:pt>
                <c:pt idx="11">
                  <c:v>9.6363636363636349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zajedničko'!$CB$4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zajedničko'!$CB$5:$CB$16</c:f>
              <c:numCache>
                <c:formatCode>General</c:formatCode>
                <c:ptCount val="12"/>
                <c:pt idx="0">
                  <c:v>12</c:v>
                </c:pt>
                <c:pt idx="1">
                  <c:v>0</c:v>
                </c:pt>
                <c:pt idx="2">
                  <c:v>20</c:v>
                </c:pt>
                <c:pt idx="3">
                  <c:v>20</c:v>
                </c:pt>
                <c:pt idx="4">
                  <c:v>11</c:v>
                </c:pt>
                <c:pt idx="5">
                  <c:v>18</c:v>
                </c:pt>
                <c:pt idx="6">
                  <c:v>12</c:v>
                </c:pt>
                <c:pt idx="7">
                  <c:v>35</c:v>
                </c:pt>
                <c:pt idx="8">
                  <c:v>35</c:v>
                </c:pt>
                <c:pt idx="9">
                  <c:v>44</c:v>
                </c:pt>
                <c:pt idx="10">
                  <c:v>13</c:v>
                </c:pt>
                <c:pt idx="11">
                  <c:v>20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zajedničko'!$CC$4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zajedničko'!$CC$5:$CC$16</c:f>
              <c:numCache>
                <c:formatCode>General</c:formatCode>
                <c:ptCount val="12"/>
                <c:pt idx="0">
                  <c:v>82</c:v>
                </c:pt>
                <c:pt idx="1">
                  <c:v>82</c:v>
                </c:pt>
                <c:pt idx="2">
                  <c:v>73</c:v>
                </c:pt>
                <c:pt idx="3">
                  <c:v>50</c:v>
                </c:pt>
                <c:pt idx="4">
                  <c:v>67</c:v>
                </c:pt>
                <c:pt idx="5">
                  <c:v>76</c:v>
                </c:pt>
                <c:pt idx="6">
                  <c:v>83</c:v>
                </c:pt>
                <c:pt idx="7">
                  <c:v>60</c:v>
                </c:pt>
                <c:pt idx="8">
                  <c:v>50</c:v>
                </c:pt>
                <c:pt idx="9">
                  <c:v>44</c:v>
                </c:pt>
                <c:pt idx="10">
                  <c:v>50</c:v>
                </c:pt>
                <c:pt idx="11">
                  <c:v>65.181818181818187</c:v>
                </c:pt>
              </c:numCache>
            </c:numRef>
          </c:val>
        </c:ser>
        <c:axId val="75578368"/>
        <c:axId val="75596544"/>
      </c:barChart>
      <c:catAx>
        <c:axId val="75578368"/>
        <c:scaling>
          <c:orientation val="minMax"/>
        </c:scaling>
        <c:axPos val="b"/>
        <c:tickLblPos val="nextTo"/>
        <c:crossAx val="75596544"/>
        <c:crosses val="autoZero"/>
        <c:auto val="1"/>
        <c:lblAlgn val="ctr"/>
        <c:lblOffset val="100"/>
      </c:catAx>
      <c:valAx>
        <c:axId val="75596544"/>
        <c:scaling>
          <c:orientation val="minMax"/>
        </c:scaling>
        <c:axPos val="l"/>
        <c:majorGridlines/>
        <c:numFmt formatCode="General" sourceLinked="1"/>
        <c:tickLblPos val="nextTo"/>
        <c:crossAx val="755783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zajedničko'!$CD$4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zajedničko'!$CD$8:$CD$16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5</c:v>
                </c:pt>
                <c:pt idx="5">
                  <c:v>18.5</c:v>
                </c:pt>
                <c:pt idx="6">
                  <c:v>13</c:v>
                </c:pt>
                <c:pt idx="7">
                  <c:v>6</c:v>
                </c:pt>
                <c:pt idx="8">
                  <c:v>6.0624999999999956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zajedničko'!$CE$4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zajedničko'!$CE$8:$CE$16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15</c:v>
                </c:pt>
                <c:pt idx="5">
                  <c:v>14.8</c:v>
                </c:pt>
                <c:pt idx="6">
                  <c:v>13</c:v>
                </c:pt>
                <c:pt idx="7">
                  <c:v>29</c:v>
                </c:pt>
                <c:pt idx="8">
                  <c:v>11.850000000000014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zajedničko'!$CF$4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zajedničko'!$CF$8:$CF$16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15</c:v>
                </c:pt>
                <c:pt idx="5">
                  <c:v>18.5</c:v>
                </c:pt>
                <c:pt idx="6">
                  <c:v>7</c:v>
                </c:pt>
                <c:pt idx="7">
                  <c:v>18</c:v>
                </c:pt>
                <c:pt idx="8">
                  <c:v>10.312500000000016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zajedničko'!$CG$4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zajedničko'!$CG$8:$CG$16</c:f>
              <c:numCache>
                <c:formatCode>General</c:formatCode>
                <c:ptCount val="9"/>
                <c:pt idx="0">
                  <c:v>25</c:v>
                </c:pt>
                <c:pt idx="1">
                  <c:v>31</c:v>
                </c:pt>
                <c:pt idx="2">
                  <c:v>6</c:v>
                </c:pt>
                <c:pt idx="3">
                  <c:v>30</c:v>
                </c:pt>
                <c:pt idx="4">
                  <c:v>30</c:v>
                </c:pt>
                <c:pt idx="5">
                  <c:v>18.5</c:v>
                </c:pt>
                <c:pt idx="6">
                  <c:v>33</c:v>
                </c:pt>
                <c:pt idx="7">
                  <c:v>22</c:v>
                </c:pt>
                <c:pt idx="8">
                  <c:v>24.4375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zajedničko'!$CH$4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zajedničko'!$CH$8:$CH$16</c:f>
              <c:numCache>
                <c:formatCode>General</c:formatCode>
                <c:ptCount val="9"/>
                <c:pt idx="0">
                  <c:v>50</c:v>
                </c:pt>
                <c:pt idx="1">
                  <c:v>69</c:v>
                </c:pt>
                <c:pt idx="2">
                  <c:v>76</c:v>
                </c:pt>
                <c:pt idx="3">
                  <c:v>60</c:v>
                </c:pt>
                <c:pt idx="4">
                  <c:v>35</c:v>
                </c:pt>
                <c:pt idx="5">
                  <c:v>29.6</c:v>
                </c:pt>
                <c:pt idx="6">
                  <c:v>34</c:v>
                </c:pt>
                <c:pt idx="7">
                  <c:v>25</c:v>
                </c:pt>
                <c:pt idx="8">
                  <c:v>47.325000000000003</c:v>
                </c:pt>
              </c:numCache>
            </c:numRef>
          </c:val>
        </c:ser>
        <c:axId val="76815744"/>
        <c:axId val="76829824"/>
      </c:barChart>
      <c:catAx>
        <c:axId val="76815744"/>
        <c:scaling>
          <c:orientation val="minMax"/>
        </c:scaling>
        <c:axPos val="b"/>
        <c:tickLblPos val="nextTo"/>
        <c:crossAx val="76829824"/>
        <c:crosses val="autoZero"/>
        <c:auto val="1"/>
        <c:lblAlgn val="ctr"/>
        <c:lblOffset val="100"/>
      </c:catAx>
      <c:valAx>
        <c:axId val="76829824"/>
        <c:scaling>
          <c:orientation val="minMax"/>
        </c:scaling>
        <c:axPos val="l"/>
        <c:majorGridlines/>
        <c:numFmt formatCode="General" sourceLinked="1"/>
        <c:tickLblPos val="nextTo"/>
        <c:crossAx val="768157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zajedničko'!$CI$4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zajedničko'!$CI$5:$CI$16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zajedničko'!$CJ$4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zajedničko'!$CJ$5:$CJ$16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</c:v>
                </c:pt>
                <c:pt idx="6">
                  <c:v>5</c:v>
                </c:pt>
                <c:pt idx="7">
                  <c:v>0</c:v>
                </c:pt>
                <c:pt idx="8">
                  <c:v>5</c:v>
                </c:pt>
                <c:pt idx="9">
                  <c:v>0</c:v>
                </c:pt>
                <c:pt idx="10">
                  <c:v>21</c:v>
                </c:pt>
                <c:pt idx="11">
                  <c:v>3.8181818181818192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zajedničko'!$CK$4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zajedničko'!$CK$5:$CK$16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8</c:v>
                </c:pt>
                <c:pt idx="5">
                  <c:v>0</c:v>
                </c:pt>
                <c:pt idx="6">
                  <c:v>5</c:v>
                </c:pt>
                <c:pt idx="7">
                  <c:v>17</c:v>
                </c:pt>
                <c:pt idx="8">
                  <c:v>0</c:v>
                </c:pt>
                <c:pt idx="9">
                  <c:v>12</c:v>
                </c:pt>
                <c:pt idx="10">
                  <c:v>21</c:v>
                </c:pt>
                <c:pt idx="11">
                  <c:v>6.7272727272727284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zajedničko'!$CL$4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zajedničko'!$CL$5:$CL$16</c:f>
              <c:numCache>
                <c:formatCode>General</c:formatCode>
                <c:ptCount val="12"/>
                <c:pt idx="0">
                  <c:v>53</c:v>
                </c:pt>
                <c:pt idx="1">
                  <c:v>26</c:v>
                </c:pt>
                <c:pt idx="2">
                  <c:v>13</c:v>
                </c:pt>
                <c:pt idx="3">
                  <c:v>44</c:v>
                </c:pt>
                <c:pt idx="4">
                  <c:v>9</c:v>
                </c:pt>
                <c:pt idx="5">
                  <c:v>24</c:v>
                </c:pt>
                <c:pt idx="6">
                  <c:v>23</c:v>
                </c:pt>
                <c:pt idx="7">
                  <c:v>30</c:v>
                </c:pt>
                <c:pt idx="8">
                  <c:v>40</c:v>
                </c:pt>
                <c:pt idx="9">
                  <c:v>33</c:v>
                </c:pt>
                <c:pt idx="10">
                  <c:v>29</c:v>
                </c:pt>
                <c:pt idx="11">
                  <c:v>29.454545454545453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zajedničko'!$CM$4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zajedničko'!$CM$5:$CM$16</c:f>
              <c:numCache>
                <c:formatCode>General</c:formatCode>
                <c:ptCount val="12"/>
                <c:pt idx="0">
                  <c:v>47</c:v>
                </c:pt>
                <c:pt idx="1">
                  <c:v>74</c:v>
                </c:pt>
                <c:pt idx="2">
                  <c:v>87</c:v>
                </c:pt>
                <c:pt idx="3">
                  <c:v>44</c:v>
                </c:pt>
                <c:pt idx="4">
                  <c:v>83</c:v>
                </c:pt>
                <c:pt idx="5">
                  <c:v>65</c:v>
                </c:pt>
                <c:pt idx="6">
                  <c:v>67</c:v>
                </c:pt>
                <c:pt idx="7">
                  <c:v>53</c:v>
                </c:pt>
                <c:pt idx="8">
                  <c:v>55</c:v>
                </c:pt>
                <c:pt idx="9">
                  <c:v>55</c:v>
                </c:pt>
                <c:pt idx="10">
                  <c:v>29</c:v>
                </c:pt>
                <c:pt idx="11">
                  <c:v>59.909090909090907</c:v>
                </c:pt>
              </c:numCache>
            </c:numRef>
          </c:val>
        </c:ser>
        <c:axId val="76856704"/>
        <c:axId val="76743808"/>
      </c:barChart>
      <c:catAx>
        <c:axId val="76856704"/>
        <c:scaling>
          <c:orientation val="minMax"/>
        </c:scaling>
        <c:axPos val="b"/>
        <c:tickLblPos val="nextTo"/>
        <c:crossAx val="76743808"/>
        <c:crosses val="autoZero"/>
        <c:auto val="1"/>
        <c:lblAlgn val="ctr"/>
        <c:lblOffset val="100"/>
      </c:catAx>
      <c:valAx>
        <c:axId val="76743808"/>
        <c:scaling>
          <c:orientation val="minMax"/>
        </c:scaling>
        <c:axPos val="l"/>
        <c:majorGridlines/>
        <c:numFmt formatCode="General" sourceLinked="1"/>
        <c:tickLblPos val="nextTo"/>
        <c:crossAx val="76856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zajedničko'!$CN$4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zajedničko'!$CN$8:$CN$16</c:f>
              <c:numCache>
                <c:formatCode>General</c:formatCode>
                <c:ptCount val="9"/>
                <c:pt idx="0">
                  <c:v>25</c:v>
                </c:pt>
                <c:pt idx="1">
                  <c:v>38</c:v>
                </c:pt>
                <c:pt idx="2">
                  <c:v>11</c:v>
                </c:pt>
                <c:pt idx="3">
                  <c:v>5</c:v>
                </c:pt>
                <c:pt idx="4">
                  <c:v>65</c:v>
                </c:pt>
                <c:pt idx="5">
                  <c:v>11.1</c:v>
                </c:pt>
                <c:pt idx="6">
                  <c:v>7</c:v>
                </c:pt>
                <c:pt idx="7">
                  <c:v>22</c:v>
                </c:pt>
                <c:pt idx="8">
                  <c:v>23.012499999999989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zajedničko'!$CO$4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zajedničko'!$CO$8:$CO$16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6</c:v>
                </c:pt>
                <c:pt idx="3">
                  <c:v>10</c:v>
                </c:pt>
                <c:pt idx="4">
                  <c:v>10</c:v>
                </c:pt>
                <c:pt idx="5">
                  <c:v>0</c:v>
                </c:pt>
                <c:pt idx="6">
                  <c:v>20</c:v>
                </c:pt>
                <c:pt idx="7">
                  <c:v>22</c:v>
                </c:pt>
                <c:pt idx="8">
                  <c:v>10.375000000000016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zajedničko'!$CP$4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zajedničko'!$CP$8:$CP$16</c:f>
              <c:numCache>
                <c:formatCode>General</c:formatCode>
                <c:ptCount val="9"/>
                <c:pt idx="0">
                  <c:v>33</c:v>
                </c:pt>
                <c:pt idx="1">
                  <c:v>23</c:v>
                </c:pt>
                <c:pt idx="2">
                  <c:v>24</c:v>
                </c:pt>
                <c:pt idx="3">
                  <c:v>30</c:v>
                </c:pt>
                <c:pt idx="4">
                  <c:v>20</c:v>
                </c:pt>
                <c:pt idx="5">
                  <c:v>22.2</c:v>
                </c:pt>
                <c:pt idx="6">
                  <c:v>20</c:v>
                </c:pt>
                <c:pt idx="7">
                  <c:v>18</c:v>
                </c:pt>
                <c:pt idx="8">
                  <c:v>23.774999999999999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zajedničko'!$CQ$4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zajedničko'!$CQ$8:$CQ$16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24</c:v>
                </c:pt>
                <c:pt idx="3">
                  <c:v>25</c:v>
                </c:pt>
                <c:pt idx="4">
                  <c:v>5</c:v>
                </c:pt>
                <c:pt idx="5">
                  <c:v>22.2</c:v>
                </c:pt>
                <c:pt idx="6">
                  <c:v>33</c:v>
                </c:pt>
                <c:pt idx="7">
                  <c:v>38</c:v>
                </c:pt>
                <c:pt idx="8">
                  <c:v>21.524999999999999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zajedničko'!$CR$4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zajedničko'!$CR$8:$CR$16</c:f>
              <c:numCache>
                <c:formatCode>General</c:formatCode>
                <c:ptCount val="9"/>
                <c:pt idx="0">
                  <c:v>25</c:v>
                </c:pt>
                <c:pt idx="1">
                  <c:v>15</c:v>
                </c:pt>
                <c:pt idx="2">
                  <c:v>35</c:v>
                </c:pt>
                <c:pt idx="3">
                  <c:v>30</c:v>
                </c:pt>
                <c:pt idx="4">
                  <c:v>0</c:v>
                </c:pt>
                <c:pt idx="5">
                  <c:v>44.4</c:v>
                </c:pt>
                <c:pt idx="6">
                  <c:v>20</c:v>
                </c:pt>
                <c:pt idx="7">
                  <c:v>0</c:v>
                </c:pt>
                <c:pt idx="8">
                  <c:v>21.175000000000001</c:v>
                </c:pt>
              </c:numCache>
            </c:numRef>
          </c:val>
        </c:ser>
        <c:axId val="76779520"/>
        <c:axId val="76781056"/>
      </c:barChart>
      <c:catAx>
        <c:axId val="76779520"/>
        <c:scaling>
          <c:orientation val="minMax"/>
        </c:scaling>
        <c:axPos val="b"/>
        <c:tickLblPos val="nextTo"/>
        <c:crossAx val="76781056"/>
        <c:crosses val="autoZero"/>
        <c:auto val="1"/>
        <c:lblAlgn val="ctr"/>
        <c:lblOffset val="100"/>
      </c:catAx>
      <c:valAx>
        <c:axId val="76781056"/>
        <c:scaling>
          <c:orientation val="minMax"/>
        </c:scaling>
        <c:axPos val="l"/>
        <c:majorGridlines/>
        <c:numFmt formatCode="General" sourceLinked="1"/>
        <c:tickLblPos val="nextTo"/>
        <c:crossAx val="76779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dio'!$M$2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dio'!$M$3:$M$11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0</c:v>
                </c:pt>
                <c:pt idx="7">
                  <c:v>12</c:v>
                </c:pt>
                <c:pt idx="8">
                  <c:v>1.9624999999999999</c:v>
                </c:pt>
              </c:numCache>
            </c:numRef>
          </c:val>
        </c:ser>
        <c:ser>
          <c:idx val="1"/>
          <c:order val="1"/>
          <c:tx>
            <c:strRef>
              <c:f>'učenici I dio'!$N$2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dio'!$N$3:$N$11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11.1</c:v>
                </c:pt>
                <c:pt idx="6">
                  <c:v>0</c:v>
                </c:pt>
                <c:pt idx="7">
                  <c:v>0</c:v>
                </c:pt>
                <c:pt idx="8">
                  <c:v>1.3875</c:v>
                </c:pt>
              </c:numCache>
            </c:numRef>
          </c:val>
        </c:ser>
        <c:ser>
          <c:idx val="2"/>
          <c:order val="2"/>
          <c:tx>
            <c:strRef>
              <c:f>'učenici I dio'!$O$2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dio'!$O$3:$O$11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25</c:v>
                </c:pt>
                <c:pt idx="5">
                  <c:v>25.9</c:v>
                </c:pt>
                <c:pt idx="6">
                  <c:v>0</c:v>
                </c:pt>
                <c:pt idx="7">
                  <c:v>41</c:v>
                </c:pt>
                <c:pt idx="8">
                  <c:v>11.487500000000002</c:v>
                </c:pt>
              </c:numCache>
            </c:numRef>
          </c:val>
        </c:ser>
        <c:ser>
          <c:idx val="3"/>
          <c:order val="3"/>
          <c:tx>
            <c:strRef>
              <c:f>'učenici I dio'!$P$2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dio'!$P$3:$P$11</c:f>
              <c:numCache>
                <c:formatCode>General</c:formatCode>
                <c:ptCount val="9"/>
                <c:pt idx="0">
                  <c:v>17</c:v>
                </c:pt>
                <c:pt idx="1">
                  <c:v>15</c:v>
                </c:pt>
                <c:pt idx="2">
                  <c:v>6</c:v>
                </c:pt>
                <c:pt idx="3">
                  <c:v>25</c:v>
                </c:pt>
                <c:pt idx="4">
                  <c:v>50</c:v>
                </c:pt>
                <c:pt idx="5">
                  <c:v>40.700000000000003</c:v>
                </c:pt>
                <c:pt idx="6">
                  <c:v>27</c:v>
                </c:pt>
                <c:pt idx="7">
                  <c:v>35</c:v>
                </c:pt>
                <c:pt idx="8">
                  <c:v>26.962499999999903</c:v>
                </c:pt>
              </c:numCache>
            </c:numRef>
          </c:val>
        </c:ser>
        <c:ser>
          <c:idx val="4"/>
          <c:order val="4"/>
          <c:tx>
            <c:strRef>
              <c:f>'učenici I dio'!$Q$2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dio'!$Q$3:$Q$11</c:f>
              <c:numCache>
                <c:formatCode>General</c:formatCode>
                <c:ptCount val="9"/>
                <c:pt idx="0">
                  <c:v>83</c:v>
                </c:pt>
                <c:pt idx="1">
                  <c:v>85</c:v>
                </c:pt>
                <c:pt idx="2">
                  <c:v>94</c:v>
                </c:pt>
                <c:pt idx="3">
                  <c:v>75</c:v>
                </c:pt>
                <c:pt idx="4">
                  <c:v>25</c:v>
                </c:pt>
                <c:pt idx="5">
                  <c:v>18.5</c:v>
                </c:pt>
                <c:pt idx="6">
                  <c:v>73</c:v>
                </c:pt>
                <c:pt idx="7">
                  <c:v>12</c:v>
                </c:pt>
                <c:pt idx="8">
                  <c:v>58.1875</c:v>
                </c:pt>
              </c:numCache>
            </c:numRef>
          </c:val>
        </c:ser>
        <c:axId val="58943360"/>
        <c:axId val="58944896"/>
      </c:barChart>
      <c:catAx>
        <c:axId val="58943360"/>
        <c:scaling>
          <c:orientation val="minMax"/>
        </c:scaling>
        <c:axPos val="b"/>
        <c:tickLblPos val="nextTo"/>
        <c:crossAx val="58944896"/>
        <c:crosses val="autoZero"/>
        <c:auto val="1"/>
        <c:lblAlgn val="ctr"/>
        <c:lblOffset val="100"/>
      </c:catAx>
      <c:valAx>
        <c:axId val="58944896"/>
        <c:scaling>
          <c:orientation val="minMax"/>
        </c:scaling>
        <c:axPos val="l"/>
        <c:majorGridlines/>
        <c:numFmt formatCode="General" sourceLinked="1"/>
        <c:tickLblPos val="nextTo"/>
        <c:crossAx val="589433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zajedničko'!$CS$4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zajedničko'!$CS$5:$CS$16</c:f>
              <c:numCache>
                <c:formatCode>General</c:formatCode>
                <c:ptCount val="12"/>
                <c:pt idx="0">
                  <c:v>48</c:v>
                </c:pt>
                <c:pt idx="1">
                  <c:v>40</c:v>
                </c:pt>
                <c:pt idx="2">
                  <c:v>53</c:v>
                </c:pt>
                <c:pt idx="3">
                  <c:v>10</c:v>
                </c:pt>
                <c:pt idx="4">
                  <c:v>50</c:v>
                </c:pt>
                <c:pt idx="5">
                  <c:v>23</c:v>
                </c:pt>
                <c:pt idx="6">
                  <c:v>28</c:v>
                </c:pt>
                <c:pt idx="7">
                  <c:v>12</c:v>
                </c:pt>
                <c:pt idx="8">
                  <c:v>30</c:v>
                </c:pt>
                <c:pt idx="9">
                  <c:v>11</c:v>
                </c:pt>
                <c:pt idx="10">
                  <c:v>14</c:v>
                </c:pt>
                <c:pt idx="11">
                  <c:v>29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zajedničko'!$CT$4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zajedničko'!$CT$5:$CT$16</c:f>
              <c:numCache>
                <c:formatCode>General</c:formatCode>
                <c:ptCount val="12"/>
                <c:pt idx="0">
                  <c:v>24</c:v>
                </c:pt>
                <c:pt idx="1">
                  <c:v>8</c:v>
                </c:pt>
                <c:pt idx="2">
                  <c:v>7</c:v>
                </c:pt>
                <c:pt idx="3">
                  <c:v>10</c:v>
                </c:pt>
                <c:pt idx="4">
                  <c:v>10</c:v>
                </c:pt>
                <c:pt idx="5">
                  <c:v>18</c:v>
                </c:pt>
                <c:pt idx="6">
                  <c:v>11</c:v>
                </c:pt>
                <c:pt idx="7">
                  <c:v>12</c:v>
                </c:pt>
                <c:pt idx="8">
                  <c:v>20</c:v>
                </c:pt>
                <c:pt idx="9">
                  <c:v>12</c:v>
                </c:pt>
                <c:pt idx="10">
                  <c:v>33</c:v>
                </c:pt>
                <c:pt idx="11">
                  <c:v>15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zajedničko'!$CU$4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zajedničko'!$CU$5:$CU$16</c:f>
              <c:numCache>
                <c:formatCode>General</c:formatCode>
                <c:ptCount val="12"/>
                <c:pt idx="0">
                  <c:v>18</c:v>
                </c:pt>
                <c:pt idx="1">
                  <c:v>8</c:v>
                </c:pt>
                <c:pt idx="2">
                  <c:v>20</c:v>
                </c:pt>
                <c:pt idx="3">
                  <c:v>10</c:v>
                </c:pt>
                <c:pt idx="4">
                  <c:v>20</c:v>
                </c:pt>
                <c:pt idx="5">
                  <c:v>35</c:v>
                </c:pt>
                <c:pt idx="6">
                  <c:v>17</c:v>
                </c:pt>
                <c:pt idx="7">
                  <c:v>59</c:v>
                </c:pt>
                <c:pt idx="8">
                  <c:v>15</c:v>
                </c:pt>
                <c:pt idx="9">
                  <c:v>33</c:v>
                </c:pt>
                <c:pt idx="10">
                  <c:v>20</c:v>
                </c:pt>
                <c:pt idx="11">
                  <c:v>23.181818181818219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zajedničko'!$CV$4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zajedničko'!$CV$5:$CV$16</c:f>
              <c:numCache>
                <c:formatCode>General</c:formatCode>
                <c:ptCount val="12"/>
                <c:pt idx="0">
                  <c:v>10</c:v>
                </c:pt>
                <c:pt idx="1">
                  <c:v>16</c:v>
                </c:pt>
                <c:pt idx="2">
                  <c:v>13</c:v>
                </c:pt>
                <c:pt idx="3">
                  <c:v>50</c:v>
                </c:pt>
                <c:pt idx="4">
                  <c:v>20</c:v>
                </c:pt>
                <c:pt idx="5">
                  <c:v>12</c:v>
                </c:pt>
                <c:pt idx="6">
                  <c:v>33</c:v>
                </c:pt>
                <c:pt idx="7">
                  <c:v>5</c:v>
                </c:pt>
                <c:pt idx="8">
                  <c:v>30</c:v>
                </c:pt>
                <c:pt idx="9">
                  <c:v>44</c:v>
                </c:pt>
                <c:pt idx="10">
                  <c:v>20</c:v>
                </c:pt>
                <c:pt idx="11">
                  <c:v>23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zajedničko'!$CW$4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zajedničko'!$CW$5:$CW$16</c:f>
              <c:numCache>
                <c:formatCode>General</c:formatCode>
                <c:ptCount val="12"/>
                <c:pt idx="0">
                  <c:v>0</c:v>
                </c:pt>
                <c:pt idx="1">
                  <c:v>28</c:v>
                </c:pt>
                <c:pt idx="2">
                  <c:v>7</c:v>
                </c:pt>
                <c:pt idx="3">
                  <c:v>20</c:v>
                </c:pt>
                <c:pt idx="4">
                  <c:v>0</c:v>
                </c:pt>
                <c:pt idx="5">
                  <c:v>12</c:v>
                </c:pt>
                <c:pt idx="6">
                  <c:v>11</c:v>
                </c:pt>
                <c:pt idx="7">
                  <c:v>12</c:v>
                </c:pt>
                <c:pt idx="8">
                  <c:v>5</c:v>
                </c:pt>
                <c:pt idx="9">
                  <c:v>0</c:v>
                </c:pt>
                <c:pt idx="10">
                  <c:v>13</c:v>
                </c:pt>
                <c:pt idx="11">
                  <c:v>9.8181818181818201</c:v>
                </c:pt>
              </c:numCache>
            </c:numRef>
          </c:val>
        </c:ser>
        <c:axId val="76890112"/>
        <c:axId val="76891648"/>
      </c:barChart>
      <c:catAx>
        <c:axId val="76890112"/>
        <c:scaling>
          <c:orientation val="minMax"/>
        </c:scaling>
        <c:axPos val="b"/>
        <c:tickLblPos val="nextTo"/>
        <c:crossAx val="76891648"/>
        <c:crosses val="autoZero"/>
        <c:auto val="1"/>
        <c:lblAlgn val="ctr"/>
        <c:lblOffset val="100"/>
      </c:catAx>
      <c:valAx>
        <c:axId val="76891648"/>
        <c:scaling>
          <c:orientation val="minMax"/>
        </c:scaling>
        <c:axPos val="l"/>
        <c:majorGridlines/>
        <c:numFmt formatCode="General" sourceLinked="1"/>
        <c:tickLblPos val="nextTo"/>
        <c:crossAx val="768901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zajedničko'!$CX$4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zajedničko'!$CX$8:$CX$16</c:f>
              <c:numCache>
                <c:formatCode>General</c:formatCode>
                <c:ptCount val="9"/>
                <c:pt idx="0">
                  <c:v>25</c:v>
                </c:pt>
                <c:pt idx="1">
                  <c:v>69</c:v>
                </c:pt>
                <c:pt idx="2">
                  <c:v>7</c:v>
                </c:pt>
                <c:pt idx="3">
                  <c:v>15</c:v>
                </c:pt>
                <c:pt idx="4">
                  <c:v>0</c:v>
                </c:pt>
                <c:pt idx="5">
                  <c:v>11.5</c:v>
                </c:pt>
                <c:pt idx="6">
                  <c:v>0</c:v>
                </c:pt>
                <c:pt idx="7">
                  <c:v>12</c:v>
                </c:pt>
                <c:pt idx="8">
                  <c:v>17.4375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zajedničko'!$CY$4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zajedničko'!$CY$8:$CY$16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7</c:v>
                </c:pt>
                <c:pt idx="3">
                  <c:v>20</c:v>
                </c:pt>
                <c:pt idx="4">
                  <c:v>5</c:v>
                </c:pt>
                <c:pt idx="5">
                  <c:v>7.7</c:v>
                </c:pt>
                <c:pt idx="6">
                  <c:v>34</c:v>
                </c:pt>
                <c:pt idx="7">
                  <c:v>48</c:v>
                </c:pt>
                <c:pt idx="8">
                  <c:v>18.337499999999999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zajedničko'!$CZ$4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zajedničko'!$CZ$8:$CZ$16</c:f>
              <c:numCache>
                <c:formatCode>General</c:formatCode>
                <c:ptCount val="9"/>
                <c:pt idx="0">
                  <c:v>33</c:v>
                </c:pt>
                <c:pt idx="1">
                  <c:v>0</c:v>
                </c:pt>
                <c:pt idx="2">
                  <c:v>20</c:v>
                </c:pt>
                <c:pt idx="3">
                  <c:v>20</c:v>
                </c:pt>
                <c:pt idx="4">
                  <c:v>10</c:v>
                </c:pt>
                <c:pt idx="5">
                  <c:v>26.9</c:v>
                </c:pt>
                <c:pt idx="6">
                  <c:v>33</c:v>
                </c:pt>
                <c:pt idx="7">
                  <c:v>12</c:v>
                </c:pt>
                <c:pt idx="8">
                  <c:v>19.362499999999965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zajedničko'!$DA$4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zajedničko'!$DA$8:$DA$16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20</c:v>
                </c:pt>
                <c:pt idx="3">
                  <c:v>20</c:v>
                </c:pt>
                <c:pt idx="4">
                  <c:v>50</c:v>
                </c:pt>
                <c:pt idx="5">
                  <c:v>38.5</c:v>
                </c:pt>
                <c:pt idx="6">
                  <c:v>20</c:v>
                </c:pt>
                <c:pt idx="7">
                  <c:v>22</c:v>
                </c:pt>
                <c:pt idx="8">
                  <c:v>22.3125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zajedničko'!$DB$4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zajedničko'!$DB$8:$DB$16</c:f>
              <c:numCache>
                <c:formatCode>General</c:formatCode>
                <c:ptCount val="9"/>
                <c:pt idx="0">
                  <c:v>25</c:v>
                </c:pt>
                <c:pt idx="1">
                  <c:v>15</c:v>
                </c:pt>
                <c:pt idx="2">
                  <c:v>46</c:v>
                </c:pt>
                <c:pt idx="3">
                  <c:v>25</c:v>
                </c:pt>
                <c:pt idx="4">
                  <c:v>35</c:v>
                </c:pt>
                <c:pt idx="5">
                  <c:v>15.4</c:v>
                </c:pt>
                <c:pt idx="6">
                  <c:v>13</c:v>
                </c:pt>
                <c:pt idx="7">
                  <c:v>6</c:v>
                </c:pt>
                <c:pt idx="8">
                  <c:v>22.55</c:v>
                </c:pt>
              </c:numCache>
            </c:numRef>
          </c:val>
        </c:ser>
        <c:axId val="77009280"/>
        <c:axId val="77010816"/>
      </c:barChart>
      <c:catAx>
        <c:axId val="77009280"/>
        <c:scaling>
          <c:orientation val="minMax"/>
        </c:scaling>
        <c:axPos val="b"/>
        <c:tickLblPos val="nextTo"/>
        <c:crossAx val="77010816"/>
        <c:crosses val="autoZero"/>
        <c:auto val="1"/>
        <c:lblAlgn val="ctr"/>
        <c:lblOffset val="100"/>
      </c:catAx>
      <c:valAx>
        <c:axId val="77010816"/>
        <c:scaling>
          <c:orientation val="minMax"/>
        </c:scaling>
        <c:axPos val="l"/>
        <c:majorGridlines/>
        <c:numFmt formatCode="General" sourceLinked="1"/>
        <c:tickLblPos val="nextTo"/>
        <c:crossAx val="770092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zajedničko'!$DC$4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zajedničko'!$DC$5:$DC$16</c:f>
              <c:numCache>
                <c:formatCode>General</c:formatCode>
                <c:ptCount val="12"/>
                <c:pt idx="0">
                  <c:v>54</c:v>
                </c:pt>
                <c:pt idx="1">
                  <c:v>64</c:v>
                </c:pt>
                <c:pt idx="2">
                  <c:v>53</c:v>
                </c:pt>
                <c:pt idx="3">
                  <c:v>20</c:v>
                </c:pt>
                <c:pt idx="4">
                  <c:v>55</c:v>
                </c:pt>
                <c:pt idx="5">
                  <c:v>41</c:v>
                </c:pt>
                <c:pt idx="6">
                  <c:v>39</c:v>
                </c:pt>
                <c:pt idx="7">
                  <c:v>12</c:v>
                </c:pt>
                <c:pt idx="8">
                  <c:v>35</c:v>
                </c:pt>
                <c:pt idx="9">
                  <c:v>13</c:v>
                </c:pt>
                <c:pt idx="10">
                  <c:v>13</c:v>
                </c:pt>
                <c:pt idx="11">
                  <c:v>36.272727272727273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zajedničko'!$DD$4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zajedničko'!$DD$5:$DD$16</c:f>
              <c:numCache>
                <c:formatCode>General</c:formatCode>
                <c:ptCount val="12"/>
                <c:pt idx="0">
                  <c:v>6</c:v>
                </c:pt>
                <c:pt idx="1">
                  <c:v>9</c:v>
                </c:pt>
                <c:pt idx="2">
                  <c:v>7</c:v>
                </c:pt>
                <c:pt idx="3">
                  <c:v>10</c:v>
                </c:pt>
                <c:pt idx="4">
                  <c:v>18</c:v>
                </c:pt>
                <c:pt idx="5">
                  <c:v>6</c:v>
                </c:pt>
                <c:pt idx="6">
                  <c:v>17</c:v>
                </c:pt>
                <c:pt idx="7">
                  <c:v>30</c:v>
                </c:pt>
                <c:pt idx="8">
                  <c:v>20</c:v>
                </c:pt>
                <c:pt idx="9">
                  <c:v>38</c:v>
                </c:pt>
                <c:pt idx="10">
                  <c:v>33</c:v>
                </c:pt>
                <c:pt idx="11">
                  <c:v>17.636363636363626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zajedničko'!$DE$4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zajedničko'!$DE$5:$DE$16</c:f>
              <c:numCache>
                <c:formatCode>General</c:formatCode>
                <c:ptCount val="12"/>
                <c:pt idx="0">
                  <c:v>30</c:v>
                </c:pt>
                <c:pt idx="1">
                  <c:v>0</c:v>
                </c:pt>
                <c:pt idx="2">
                  <c:v>13</c:v>
                </c:pt>
                <c:pt idx="3">
                  <c:v>30</c:v>
                </c:pt>
                <c:pt idx="4">
                  <c:v>9</c:v>
                </c:pt>
                <c:pt idx="5">
                  <c:v>35</c:v>
                </c:pt>
                <c:pt idx="6">
                  <c:v>28</c:v>
                </c:pt>
                <c:pt idx="7">
                  <c:v>30</c:v>
                </c:pt>
                <c:pt idx="8">
                  <c:v>30</c:v>
                </c:pt>
                <c:pt idx="9">
                  <c:v>38</c:v>
                </c:pt>
                <c:pt idx="10">
                  <c:v>20</c:v>
                </c:pt>
                <c:pt idx="11">
                  <c:v>23.90909090909091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zajedničko'!$DF$4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zajedničko'!$DF$5:$DF$16</c:f>
              <c:numCache>
                <c:formatCode>General</c:formatCode>
                <c:ptCount val="12"/>
                <c:pt idx="0">
                  <c:v>10</c:v>
                </c:pt>
                <c:pt idx="1">
                  <c:v>9</c:v>
                </c:pt>
                <c:pt idx="2">
                  <c:v>13</c:v>
                </c:pt>
                <c:pt idx="3">
                  <c:v>30</c:v>
                </c:pt>
                <c:pt idx="4">
                  <c:v>18</c:v>
                </c:pt>
                <c:pt idx="5">
                  <c:v>18</c:v>
                </c:pt>
                <c:pt idx="6">
                  <c:v>11</c:v>
                </c:pt>
                <c:pt idx="7">
                  <c:v>18</c:v>
                </c:pt>
                <c:pt idx="8">
                  <c:v>10</c:v>
                </c:pt>
                <c:pt idx="9">
                  <c:v>0</c:v>
                </c:pt>
                <c:pt idx="10">
                  <c:v>27</c:v>
                </c:pt>
                <c:pt idx="11">
                  <c:v>14.909090909090922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zajedničko'!$DG$4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zajedničko'!$DG$5:$DG$16</c:f>
              <c:numCache>
                <c:formatCode>General</c:formatCode>
                <c:ptCount val="12"/>
                <c:pt idx="0">
                  <c:v>0</c:v>
                </c:pt>
                <c:pt idx="1">
                  <c:v>18</c:v>
                </c:pt>
                <c:pt idx="2">
                  <c:v>7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20</c:v>
                </c:pt>
                <c:pt idx="8">
                  <c:v>5</c:v>
                </c:pt>
                <c:pt idx="9">
                  <c:v>11</c:v>
                </c:pt>
                <c:pt idx="10">
                  <c:v>7</c:v>
                </c:pt>
                <c:pt idx="11">
                  <c:v>7.5454545454545459</c:v>
                </c:pt>
              </c:numCache>
            </c:numRef>
          </c:val>
        </c:ser>
        <c:axId val="77058432"/>
        <c:axId val="77059968"/>
      </c:barChart>
      <c:catAx>
        <c:axId val="77058432"/>
        <c:scaling>
          <c:orientation val="minMax"/>
        </c:scaling>
        <c:axPos val="b"/>
        <c:tickLblPos val="nextTo"/>
        <c:crossAx val="77059968"/>
        <c:crosses val="autoZero"/>
        <c:auto val="1"/>
        <c:lblAlgn val="ctr"/>
        <c:lblOffset val="100"/>
      </c:catAx>
      <c:valAx>
        <c:axId val="77059968"/>
        <c:scaling>
          <c:orientation val="minMax"/>
        </c:scaling>
        <c:axPos val="l"/>
        <c:majorGridlines/>
        <c:numFmt formatCode="General" sourceLinked="1"/>
        <c:tickLblPos val="nextTo"/>
        <c:crossAx val="77058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zajedničko'!$DH$4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zajedničko'!$DH$8:$DH$16</c:f>
              <c:numCache>
                <c:formatCode>General</c:formatCode>
                <c:ptCount val="9"/>
                <c:pt idx="0">
                  <c:v>75</c:v>
                </c:pt>
                <c:pt idx="1">
                  <c:v>92</c:v>
                </c:pt>
                <c:pt idx="2">
                  <c:v>82</c:v>
                </c:pt>
                <c:pt idx="3">
                  <c:v>30</c:v>
                </c:pt>
                <c:pt idx="4">
                  <c:v>25</c:v>
                </c:pt>
                <c:pt idx="5">
                  <c:v>29.6</c:v>
                </c:pt>
                <c:pt idx="6">
                  <c:v>47</c:v>
                </c:pt>
                <c:pt idx="7">
                  <c:v>70</c:v>
                </c:pt>
                <c:pt idx="8">
                  <c:v>56.325000000000003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zajedničko'!$DI$4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zajedničko'!$DI$8:$DI$16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12</c:v>
                </c:pt>
                <c:pt idx="3">
                  <c:v>25</c:v>
                </c:pt>
                <c:pt idx="4">
                  <c:v>10</c:v>
                </c:pt>
                <c:pt idx="5">
                  <c:v>40.700000000000003</c:v>
                </c:pt>
                <c:pt idx="6">
                  <c:v>33</c:v>
                </c:pt>
                <c:pt idx="7">
                  <c:v>6</c:v>
                </c:pt>
                <c:pt idx="8">
                  <c:v>16.837499999999999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zajedničko'!$DJ$4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zajedničko'!$DJ$8:$DJ$16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0</c:v>
                </c:pt>
                <c:pt idx="3">
                  <c:v>15</c:v>
                </c:pt>
                <c:pt idx="4">
                  <c:v>20</c:v>
                </c:pt>
                <c:pt idx="5">
                  <c:v>18.5</c:v>
                </c:pt>
                <c:pt idx="6">
                  <c:v>0</c:v>
                </c:pt>
                <c:pt idx="7">
                  <c:v>6</c:v>
                </c:pt>
                <c:pt idx="8">
                  <c:v>9.4375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zajedničko'!$DK$4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zajedničko'!$DK$8:$DK$16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20</c:v>
                </c:pt>
                <c:pt idx="5">
                  <c:v>3.7</c:v>
                </c:pt>
                <c:pt idx="6">
                  <c:v>20</c:v>
                </c:pt>
                <c:pt idx="7">
                  <c:v>6</c:v>
                </c:pt>
                <c:pt idx="8">
                  <c:v>7.4624999999999995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zajedničko'!$DL$4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zajedničko'!$DL$8:$DL$16</c:f>
              <c:numCache>
                <c:formatCode>General</c:formatCode>
                <c:ptCount val="9"/>
                <c:pt idx="0">
                  <c:v>8</c:v>
                </c:pt>
                <c:pt idx="1">
                  <c:v>0</c:v>
                </c:pt>
                <c:pt idx="2">
                  <c:v>6</c:v>
                </c:pt>
                <c:pt idx="3">
                  <c:v>20</c:v>
                </c:pt>
                <c:pt idx="4">
                  <c:v>25</c:v>
                </c:pt>
                <c:pt idx="5">
                  <c:v>7.4</c:v>
                </c:pt>
                <c:pt idx="6">
                  <c:v>0</c:v>
                </c:pt>
                <c:pt idx="7">
                  <c:v>12</c:v>
                </c:pt>
                <c:pt idx="8">
                  <c:v>9.8000000000000007</c:v>
                </c:pt>
              </c:numCache>
            </c:numRef>
          </c:val>
        </c:ser>
        <c:axId val="76968704"/>
        <c:axId val="76970240"/>
      </c:barChart>
      <c:catAx>
        <c:axId val="76968704"/>
        <c:scaling>
          <c:orientation val="minMax"/>
        </c:scaling>
        <c:axPos val="b"/>
        <c:tickLblPos val="nextTo"/>
        <c:crossAx val="76970240"/>
        <c:crosses val="autoZero"/>
        <c:auto val="1"/>
        <c:lblAlgn val="ctr"/>
        <c:lblOffset val="100"/>
      </c:catAx>
      <c:valAx>
        <c:axId val="76970240"/>
        <c:scaling>
          <c:orientation val="minMax"/>
        </c:scaling>
        <c:axPos val="l"/>
        <c:majorGridlines/>
        <c:numFmt formatCode="General" sourceLinked="1"/>
        <c:tickLblPos val="nextTo"/>
        <c:crossAx val="769687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zajedničko'!$DM$4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zajedničko'!$DM$5:$DM$16</c:f>
              <c:numCache>
                <c:formatCode>General</c:formatCode>
                <c:ptCount val="12"/>
                <c:pt idx="0">
                  <c:v>66</c:v>
                </c:pt>
                <c:pt idx="1">
                  <c:v>82</c:v>
                </c:pt>
                <c:pt idx="2">
                  <c:v>0</c:v>
                </c:pt>
                <c:pt idx="3">
                  <c:v>70</c:v>
                </c:pt>
                <c:pt idx="4">
                  <c:v>82</c:v>
                </c:pt>
                <c:pt idx="5">
                  <c:v>70</c:v>
                </c:pt>
                <c:pt idx="6">
                  <c:v>68</c:v>
                </c:pt>
                <c:pt idx="7">
                  <c:v>41</c:v>
                </c:pt>
                <c:pt idx="8">
                  <c:v>61</c:v>
                </c:pt>
                <c:pt idx="9">
                  <c:v>89</c:v>
                </c:pt>
                <c:pt idx="10">
                  <c:v>69</c:v>
                </c:pt>
                <c:pt idx="11">
                  <c:v>63.454545454545368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zajedničko'!$DN$4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zajedničko'!$DN$5:$DN$16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6</c:v>
                </c:pt>
                <c:pt idx="6">
                  <c:v>11</c:v>
                </c:pt>
                <c:pt idx="7">
                  <c:v>5</c:v>
                </c:pt>
                <c:pt idx="8">
                  <c:v>6</c:v>
                </c:pt>
                <c:pt idx="9">
                  <c:v>0</c:v>
                </c:pt>
                <c:pt idx="10">
                  <c:v>13</c:v>
                </c:pt>
                <c:pt idx="11">
                  <c:v>5.1818181818181834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zajedničko'!$DO$4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zajedničko'!$DO$5:$DO$16</c:f>
              <c:numCache>
                <c:formatCode>General</c:formatCode>
                <c:ptCount val="12"/>
                <c:pt idx="0">
                  <c:v>28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</c:v>
                </c:pt>
                <c:pt idx="7">
                  <c:v>12</c:v>
                </c:pt>
                <c:pt idx="8">
                  <c:v>6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zajedničko'!$DP$4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zajedničko'!$DP$5:$DP$16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80</c:v>
                </c:pt>
                <c:pt idx="3">
                  <c:v>10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18</c:v>
                </c:pt>
                <c:pt idx="8">
                  <c:v>10</c:v>
                </c:pt>
                <c:pt idx="9">
                  <c:v>0</c:v>
                </c:pt>
                <c:pt idx="10">
                  <c:v>5</c:v>
                </c:pt>
                <c:pt idx="11">
                  <c:v>13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zajedničko'!$DQ$4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zajedničko'!$DQ$5:$DQ$16</c:f>
              <c:numCache>
                <c:formatCode>General</c:formatCode>
                <c:ptCount val="12"/>
                <c:pt idx="0">
                  <c:v>0</c:v>
                </c:pt>
                <c:pt idx="1">
                  <c:v>9</c:v>
                </c:pt>
                <c:pt idx="2">
                  <c:v>20</c:v>
                </c:pt>
                <c:pt idx="3">
                  <c:v>10</c:v>
                </c:pt>
                <c:pt idx="4">
                  <c:v>9</c:v>
                </c:pt>
                <c:pt idx="5">
                  <c:v>18</c:v>
                </c:pt>
                <c:pt idx="6">
                  <c:v>5</c:v>
                </c:pt>
                <c:pt idx="7">
                  <c:v>24</c:v>
                </c:pt>
                <c:pt idx="8">
                  <c:v>17</c:v>
                </c:pt>
                <c:pt idx="9">
                  <c:v>11</c:v>
                </c:pt>
                <c:pt idx="10">
                  <c:v>13</c:v>
                </c:pt>
                <c:pt idx="11">
                  <c:v>12.363636363636385</c:v>
                </c:pt>
              </c:numCache>
            </c:numRef>
          </c:val>
        </c:ser>
        <c:axId val="77161216"/>
        <c:axId val="77162752"/>
      </c:barChart>
      <c:catAx>
        <c:axId val="77161216"/>
        <c:scaling>
          <c:orientation val="minMax"/>
        </c:scaling>
        <c:axPos val="b"/>
        <c:tickLblPos val="nextTo"/>
        <c:crossAx val="77162752"/>
        <c:crosses val="autoZero"/>
        <c:auto val="1"/>
        <c:lblAlgn val="ctr"/>
        <c:lblOffset val="100"/>
      </c:catAx>
      <c:valAx>
        <c:axId val="77162752"/>
        <c:scaling>
          <c:orientation val="minMax"/>
        </c:scaling>
        <c:axPos val="l"/>
        <c:majorGridlines/>
        <c:numFmt formatCode="General" sourceLinked="1"/>
        <c:tickLblPos val="nextTo"/>
        <c:crossAx val="77161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zajedničko'!$DR$4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zajedničko'!$DR$8:$DR$16</c:f>
              <c:numCache>
                <c:formatCode>General</c:formatCode>
                <c:ptCount val="9"/>
                <c:pt idx="0">
                  <c:v>83</c:v>
                </c:pt>
                <c:pt idx="1">
                  <c:v>77</c:v>
                </c:pt>
                <c:pt idx="2">
                  <c:v>6</c:v>
                </c:pt>
                <c:pt idx="3">
                  <c:v>30</c:v>
                </c:pt>
                <c:pt idx="4">
                  <c:v>20</c:v>
                </c:pt>
                <c:pt idx="5">
                  <c:v>32</c:v>
                </c:pt>
                <c:pt idx="6">
                  <c:v>33</c:v>
                </c:pt>
                <c:pt idx="7">
                  <c:v>18</c:v>
                </c:pt>
                <c:pt idx="8">
                  <c:v>37.375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zajedničko'!$DS$4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zajedničko'!$DS$8:$DS$16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40</c:v>
                </c:pt>
                <c:pt idx="5">
                  <c:v>16</c:v>
                </c:pt>
                <c:pt idx="6">
                  <c:v>7</c:v>
                </c:pt>
                <c:pt idx="7">
                  <c:v>29</c:v>
                </c:pt>
                <c:pt idx="8">
                  <c:v>13.375000000000016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zajedničko'!$DT$4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zajedničko'!$DT$8:$DT$16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12</c:v>
                </c:pt>
                <c:pt idx="3">
                  <c:v>15</c:v>
                </c:pt>
                <c:pt idx="4">
                  <c:v>25</c:v>
                </c:pt>
                <c:pt idx="5">
                  <c:v>16</c:v>
                </c:pt>
                <c:pt idx="6">
                  <c:v>20</c:v>
                </c:pt>
                <c:pt idx="7">
                  <c:v>18</c:v>
                </c:pt>
                <c:pt idx="8">
                  <c:v>15.125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zajedničko'!$DU$4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zajedničko'!$DU$8:$DU$16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5</c:v>
                </c:pt>
                <c:pt idx="5">
                  <c:v>24</c:v>
                </c:pt>
                <c:pt idx="6">
                  <c:v>40</c:v>
                </c:pt>
                <c:pt idx="7">
                  <c:v>12</c:v>
                </c:pt>
                <c:pt idx="8">
                  <c:v>12.125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zajedničko'!$DV$4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zajedničko'!$DV$8:$DV$16</c:f>
              <c:numCache>
                <c:formatCode>General</c:formatCode>
                <c:ptCount val="9"/>
                <c:pt idx="0">
                  <c:v>17</c:v>
                </c:pt>
                <c:pt idx="1">
                  <c:v>8</c:v>
                </c:pt>
                <c:pt idx="2">
                  <c:v>76</c:v>
                </c:pt>
                <c:pt idx="3">
                  <c:v>30</c:v>
                </c:pt>
                <c:pt idx="4">
                  <c:v>10</c:v>
                </c:pt>
                <c:pt idx="5">
                  <c:v>12</c:v>
                </c:pt>
                <c:pt idx="6">
                  <c:v>0</c:v>
                </c:pt>
                <c:pt idx="7">
                  <c:v>23</c:v>
                </c:pt>
                <c:pt idx="8">
                  <c:v>22</c:v>
                </c:pt>
              </c:numCache>
            </c:numRef>
          </c:val>
        </c:ser>
        <c:axId val="77202560"/>
        <c:axId val="77204096"/>
      </c:barChart>
      <c:catAx>
        <c:axId val="77202560"/>
        <c:scaling>
          <c:orientation val="minMax"/>
        </c:scaling>
        <c:axPos val="b"/>
        <c:tickLblPos val="nextTo"/>
        <c:crossAx val="77204096"/>
        <c:crosses val="autoZero"/>
        <c:auto val="1"/>
        <c:lblAlgn val="ctr"/>
        <c:lblOffset val="100"/>
      </c:catAx>
      <c:valAx>
        <c:axId val="77204096"/>
        <c:scaling>
          <c:orientation val="minMax"/>
        </c:scaling>
        <c:axPos val="l"/>
        <c:majorGridlines/>
        <c:numFmt formatCode="General" sourceLinked="1"/>
        <c:tickLblPos val="nextTo"/>
        <c:crossAx val="772025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zajedničko'!$DW$4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zajedničko'!$DW$5:$DW$16</c:f>
              <c:numCache>
                <c:formatCode>General</c:formatCode>
                <c:ptCount val="12"/>
                <c:pt idx="0">
                  <c:v>0</c:v>
                </c:pt>
                <c:pt idx="1">
                  <c:v>11</c:v>
                </c:pt>
                <c:pt idx="2">
                  <c:v>0</c:v>
                </c:pt>
                <c:pt idx="3">
                  <c:v>13</c:v>
                </c:pt>
                <c:pt idx="4">
                  <c:v>11</c:v>
                </c:pt>
                <c:pt idx="5">
                  <c:v>0</c:v>
                </c:pt>
                <c:pt idx="6">
                  <c:v>11</c:v>
                </c:pt>
                <c:pt idx="7">
                  <c:v>0</c:v>
                </c:pt>
                <c:pt idx="8">
                  <c:v>10.5</c:v>
                </c:pt>
                <c:pt idx="9">
                  <c:v>14</c:v>
                </c:pt>
                <c:pt idx="10">
                  <c:v>0</c:v>
                </c:pt>
                <c:pt idx="11">
                  <c:v>6.4090909090909092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zajedničko'!$DX$4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zajedničko'!$DX$5:$DX$16</c:f>
              <c:numCache>
                <c:formatCode>General</c:formatCode>
                <c:ptCount val="12"/>
                <c:pt idx="0">
                  <c:v>12</c:v>
                </c:pt>
                <c:pt idx="1">
                  <c:v>0</c:v>
                </c:pt>
                <c:pt idx="2">
                  <c:v>13</c:v>
                </c:pt>
                <c:pt idx="3">
                  <c:v>0</c:v>
                </c:pt>
                <c:pt idx="4">
                  <c:v>0</c:v>
                </c:pt>
                <c:pt idx="5">
                  <c:v>17</c:v>
                </c:pt>
                <c:pt idx="6">
                  <c:v>5</c:v>
                </c:pt>
                <c:pt idx="7">
                  <c:v>5</c:v>
                </c:pt>
                <c:pt idx="8">
                  <c:v>5.3</c:v>
                </c:pt>
                <c:pt idx="9">
                  <c:v>0</c:v>
                </c:pt>
                <c:pt idx="10">
                  <c:v>0</c:v>
                </c:pt>
                <c:pt idx="11">
                  <c:v>5.209090909090909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zajedničko'!$DY$4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zajedničko'!$DY$5:$DY$16</c:f>
              <c:numCache>
                <c:formatCode>General</c:formatCode>
                <c:ptCount val="12"/>
                <c:pt idx="0">
                  <c:v>18</c:v>
                </c:pt>
                <c:pt idx="1">
                  <c:v>11</c:v>
                </c:pt>
                <c:pt idx="2">
                  <c:v>13</c:v>
                </c:pt>
                <c:pt idx="3">
                  <c:v>75</c:v>
                </c:pt>
                <c:pt idx="4">
                  <c:v>11</c:v>
                </c:pt>
                <c:pt idx="5">
                  <c:v>25</c:v>
                </c:pt>
                <c:pt idx="6">
                  <c:v>39</c:v>
                </c:pt>
                <c:pt idx="7">
                  <c:v>11</c:v>
                </c:pt>
                <c:pt idx="8">
                  <c:v>26.2</c:v>
                </c:pt>
                <c:pt idx="9">
                  <c:v>57</c:v>
                </c:pt>
                <c:pt idx="10">
                  <c:v>62</c:v>
                </c:pt>
                <c:pt idx="11">
                  <c:v>31.654545454545481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zajedničko'!$DZ$4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zajedničko'!$DZ$5:$DZ$16</c:f>
              <c:numCache>
                <c:formatCode>General</c:formatCode>
                <c:ptCount val="12"/>
                <c:pt idx="0">
                  <c:v>36</c:v>
                </c:pt>
                <c:pt idx="1">
                  <c:v>11</c:v>
                </c:pt>
                <c:pt idx="2">
                  <c:v>27</c:v>
                </c:pt>
                <c:pt idx="3">
                  <c:v>0</c:v>
                </c:pt>
                <c:pt idx="4">
                  <c:v>44</c:v>
                </c:pt>
                <c:pt idx="5">
                  <c:v>33</c:v>
                </c:pt>
                <c:pt idx="6">
                  <c:v>45</c:v>
                </c:pt>
                <c:pt idx="7">
                  <c:v>35</c:v>
                </c:pt>
                <c:pt idx="8">
                  <c:v>42</c:v>
                </c:pt>
                <c:pt idx="9">
                  <c:v>29</c:v>
                </c:pt>
                <c:pt idx="10">
                  <c:v>30</c:v>
                </c:pt>
                <c:pt idx="11">
                  <c:v>30.181818181818219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zajedničko'!$EA$4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zajedničko'!$EA$5:$EA$16</c:f>
              <c:numCache>
                <c:formatCode>General</c:formatCode>
                <c:ptCount val="12"/>
                <c:pt idx="0">
                  <c:v>34</c:v>
                </c:pt>
                <c:pt idx="1">
                  <c:v>67</c:v>
                </c:pt>
                <c:pt idx="2">
                  <c:v>47</c:v>
                </c:pt>
                <c:pt idx="3">
                  <c:v>12</c:v>
                </c:pt>
                <c:pt idx="4">
                  <c:v>34</c:v>
                </c:pt>
                <c:pt idx="5">
                  <c:v>25</c:v>
                </c:pt>
                <c:pt idx="6">
                  <c:v>0</c:v>
                </c:pt>
                <c:pt idx="7">
                  <c:v>47</c:v>
                </c:pt>
                <c:pt idx="8">
                  <c:v>15.8</c:v>
                </c:pt>
                <c:pt idx="9">
                  <c:v>0</c:v>
                </c:pt>
                <c:pt idx="10">
                  <c:v>8</c:v>
                </c:pt>
                <c:pt idx="11">
                  <c:v>26.345454545454547</c:v>
                </c:pt>
              </c:numCache>
            </c:numRef>
          </c:val>
        </c:ser>
        <c:axId val="77247616"/>
        <c:axId val="77249152"/>
      </c:barChart>
      <c:catAx>
        <c:axId val="77247616"/>
        <c:scaling>
          <c:orientation val="minMax"/>
        </c:scaling>
        <c:axPos val="b"/>
        <c:tickLblPos val="nextTo"/>
        <c:crossAx val="77249152"/>
        <c:crosses val="autoZero"/>
        <c:auto val="1"/>
        <c:lblAlgn val="ctr"/>
        <c:lblOffset val="100"/>
      </c:catAx>
      <c:valAx>
        <c:axId val="77249152"/>
        <c:scaling>
          <c:orientation val="minMax"/>
        </c:scaling>
        <c:axPos val="l"/>
        <c:majorGridlines/>
        <c:numFmt formatCode="General" sourceLinked="1"/>
        <c:tickLblPos val="nextTo"/>
        <c:crossAx val="772476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zajedničko'!$EB$4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zajedničko'!$EB$8:$EB$16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15.4</c:v>
                </c:pt>
                <c:pt idx="6">
                  <c:v>0</c:v>
                </c:pt>
                <c:pt idx="7">
                  <c:v>0</c:v>
                </c:pt>
                <c:pt idx="8">
                  <c:v>2.8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zajedničko'!$EC$4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zajedničko'!$EC$8:$EC$16</c:f>
              <c:numCache>
                <c:formatCode>General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7.7</c:v>
                </c:pt>
                <c:pt idx="6">
                  <c:v>13</c:v>
                </c:pt>
                <c:pt idx="7">
                  <c:v>12</c:v>
                </c:pt>
                <c:pt idx="8">
                  <c:v>6.5874999999999995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zajedničko'!$ED$4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zajedničko'!$ED$8:$ED$16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26.9</c:v>
                </c:pt>
                <c:pt idx="6">
                  <c:v>33</c:v>
                </c:pt>
                <c:pt idx="7">
                  <c:v>6</c:v>
                </c:pt>
                <c:pt idx="8">
                  <c:v>10.112500000000002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zajedničko'!$EE$4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zajedničko'!$EE$8:$EE$16</c:f>
              <c:numCache>
                <c:formatCode>General</c:formatCode>
                <c:ptCount val="9"/>
                <c:pt idx="0">
                  <c:v>17</c:v>
                </c:pt>
                <c:pt idx="1">
                  <c:v>15</c:v>
                </c:pt>
                <c:pt idx="2">
                  <c:v>19</c:v>
                </c:pt>
                <c:pt idx="3">
                  <c:v>5</c:v>
                </c:pt>
                <c:pt idx="4">
                  <c:v>50</c:v>
                </c:pt>
                <c:pt idx="5">
                  <c:v>19.2</c:v>
                </c:pt>
                <c:pt idx="6">
                  <c:v>14</c:v>
                </c:pt>
                <c:pt idx="7">
                  <c:v>35</c:v>
                </c:pt>
                <c:pt idx="8">
                  <c:v>21.774999999999999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zajedničko'!$EF$4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zajedničko'!$EF$8:$EF$16</c:f>
              <c:numCache>
                <c:formatCode>General</c:formatCode>
                <c:ptCount val="9"/>
                <c:pt idx="0">
                  <c:v>75</c:v>
                </c:pt>
                <c:pt idx="1">
                  <c:v>53</c:v>
                </c:pt>
                <c:pt idx="2">
                  <c:v>81</c:v>
                </c:pt>
                <c:pt idx="3">
                  <c:v>90</c:v>
                </c:pt>
                <c:pt idx="4">
                  <c:v>50</c:v>
                </c:pt>
                <c:pt idx="5">
                  <c:v>30.8</c:v>
                </c:pt>
                <c:pt idx="6">
                  <c:v>40</c:v>
                </c:pt>
                <c:pt idx="7">
                  <c:v>47</c:v>
                </c:pt>
                <c:pt idx="8">
                  <c:v>58.35</c:v>
                </c:pt>
              </c:numCache>
            </c:numRef>
          </c:val>
        </c:ser>
        <c:axId val="77284864"/>
        <c:axId val="77286400"/>
      </c:barChart>
      <c:catAx>
        <c:axId val="77284864"/>
        <c:scaling>
          <c:orientation val="minMax"/>
        </c:scaling>
        <c:axPos val="b"/>
        <c:tickLblPos val="nextTo"/>
        <c:crossAx val="77286400"/>
        <c:crosses val="autoZero"/>
        <c:auto val="1"/>
        <c:lblAlgn val="ctr"/>
        <c:lblOffset val="100"/>
      </c:catAx>
      <c:valAx>
        <c:axId val="77286400"/>
        <c:scaling>
          <c:orientation val="minMax"/>
        </c:scaling>
        <c:axPos val="l"/>
        <c:majorGridlines/>
        <c:numFmt formatCode="General" sourceLinked="1"/>
        <c:tickLblPos val="nextTo"/>
        <c:crossAx val="772848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zajedničko'!$EG$4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zajedničko'!$EG$5:$EG$16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</c:v>
                </c:pt>
                <c:pt idx="11">
                  <c:v>1.2727272727272718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zajedničko'!$EH$4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zajedničko'!$EH$5:$EH$16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4.8</c:v>
                </c:pt>
                <c:pt idx="9">
                  <c:v>0</c:v>
                </c:pt>
                <c:pt idx="10">
                  <c:v>0</c:v>
                </c:pt>
                <c:pt idx="11">
                  <c:v>0.43636363636363684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zajedničko'!$EI$4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zajedničko'!$EI$5:$EI$16</c:f>
              <c:numCache>
                <c:formatCode>General</c:formatCode>
                <c:ptCount val="12"/>
                <c:pt idx="0">
                  <c:v>16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0</c:v>
                </c:pt>
                <c:pt idx="5">
                  <c:v>12</c:v>
                </c:pt>
                <c:pt idx="6">
                  <c:v>5</c:v>
                </c:pt>
                <c:pt idx="7">
                  <c:v>11</c:v>
                </c:pt>
                <c:pt idx="8">
                  <c:v>14.2</c:v>
                </c:pt>
                <c:pt idx="9">
                  <c:v>23</c:v>
                </c:pt>
                <c:pt idx="10">
                  <c:v>13</c:v>
                </c:pt>
                <c:pt idx="11">
                  <c:v>10.836363636363636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zajedničko'!$EJ$4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zajedničko'!$EJ$5:$EJ$16</c:f>
              <c:numCache>
                <c:formatCode>General</c:formatCode>
                <c:ptCount val="12"/>
                <c:pt idx="0">
                  <c:v>6</c:v>
                </c:pt>
                <c:pt idx="1">
                  <c:v>7</c:v>
                </c:pt>
                <c:pt idx="2">
                  <c:v>33</c:v>
                </c:pt>
                <c:pt idx="3">
                  <c:v>22</c:v>
                </c:pt>
                <c:pt idx="4">
                  <c:v>18</c:v>
                </c:pt>
                <c:pt idx="5">
                  <c:v>29</c:v>
                </c:pt>
                <c:pt idx="6">
                  <c:v>17</c:v>
                </c:pt>
                <c:pt idx="7">
                  <c:v>30</c:v>
                </c:pt>
                <c:pt idx="8">
                  <c:v>42.9</c:v>
                </c:pt>
                <c:pt idx="9">
                  <c:v>44</c:v>
                </c:pt>
                <c:pt idx="10">
                  <c:v>40</c:v>
                </c:pt>
                <c:pt idx="11">
                  <c:v>26.263636363636316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zajedničko'!$EK$4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zajedničko'!$EK$5:$EK$16</c:f>
              <c:numCache>
                <c:formatCode>General</c:formatCode>
                <c:ptCount val="12"/>
                <c:pt idx="0">
                  <c:v>78</c:v>
                </c:pt>
                <c:pt idx="1">
                  <c:v>86</c:v>
                </c:pt>
                <c:pt idx="2">
                  <c:v>60</c:v>
                </c:pt>
                <c:pt idx="3">
                  <c:v>67</c:v>
                </c:pt>
                <c:pt idx="4">
                  <c:v>82</c:v>
                </c:pt>
                <c:pt idx="5">
                  <c:v>59</c:v>
                </c:pt>
                <c:pt idx="6">
                  <c:v>78</c:v>
                </c:pt>
                <c:pt idx="7">
                  <c:v>59</c:v>
                </c:pt>
                <c:pt idx="8">
                  <c:v>38.1</c:v>
                </c:pt>
                <c:pt idx="9">
                  <c:v>33</c:v>
                </c:pt>
                <c:pt idx="10">
                  <c:v>33</c:v>
                </c:pt>
                <c:pt idx="11">
                  <c:v>61.190909090909166</c:v>
                </c:pt>
              </c:numCache>
            </c:numRef>
          </c:val>
        </c:ser>
        <c:axId val="77092352"/>
        <c:axId val="77093888"/>
      </c:barChart>
      <c:catAx>
        <c:axId val="77092352"/>
        <c:scaling>
          <c:orientation val="minMax"/>
        </c:scaling>
        <c:axPos val="b"/>
        <c:tickLblPos val="nextTo"/>
        <c:crossAx val="77093888"/>
        <c:crosses val="autoZero"/>
        <c:auto val="1"/>
        <c:lblAlgn val="ctr"/>
        <c:lblOffset val="100"/>
      </c:catAx>
      <c:valAx>
        <c:axId val="77093888"/>
        <c:scaling>
          <c:orientation val="minMax"/>
        </c:scaling>
        <c:axPos val="l"/>
        <c:majorGridlines/>
        <c:numFmt formatCode="General" sourceLinked="1"/>
        <c:tickLblPos val="nextTo"/>
        <c:crossAx val="77092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zajedničko'!$EL$4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zajedničko'!$EL$8:$EL$16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7.7</c:v>
                </c:pt>
                <c:pt idx="6">
                  <c:v>7</c:v>
                </c:pt>
                <c:pt idx="7">
                  <c:v>0</c:v>
                </c:pt>
                <c:pt idx="8">
                  <c:v>2.7124999999999977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zajedničko'!$EM$4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zajedničko'!$EM$8:$EM$16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3.8</c:v>
                </c:pt>
                <c:pt idx="6">
                  <c:v>0</c:v>
                </c:pt>
                <c:pt idx="7">
                  <c:v>6</c:v>
                </c:pt>
                <c:pt idx="8">
                  <c:v>1.2249999999999981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zajedničko'!$EN$4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zajedničko'!$EN$8:$EN$16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24</c:v>
                </c:pt>
                <c:pt idx="3">
                  <c:v>0</c:v>
                </c:pt>
                <c:pt idx="4">
                  <c:v>0</c:v>
                </c:pt>
                <c:pt idx="5">
                  <c:v>23</c:v>
                </c:pt>
                <c:pt idx="6">
                  <c:v>13</c:v>
                </c:pt>
                <c:pt idx="7">
                  <c:v>6</c:v>
                </c:pt>
                <c:pt idx="8">
                  <c:v>8.25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zajedničko'!$EO$4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zajedničko'!$EO$8:$EO$16</c:f>
              <c:numCache>
                <c:formatCode>General</c:formatCode>
                <c:ptCount val="9"/>
                <c:pt idx="0">
                  <c:v>25</c:v>
                </c:pt>
                <c:pt idx="1">
                  <c:v>7</c:v>
                </c:pt>
                <c:pt idx="2">
                  <c:v>29</c:v>
                </c:pt>
                <c:pt idx="3">
                  <c:v>5</c:v>
                </c:pt>
                <c:pt idx="4">
                  <c:v>50</c:v>
                </c:pt>
                <c:pt idx="5">
                  <c:v>38.4</c:v>
                </c:pt>
                <c:pt idx="6">
                  <c:v>40</c:v>
                </c:pt>
                <c:pt idx="7">
                  <c:v>41</c:v>
                </c:pt>
                <c:pt idx="8">
                  <c:v>29.424999999999986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zajedničko'!$EP$4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zajedničko'!$EP$8:$EP$16</c:f>
              <c:numCache>
                <c:formatCode>General</c:formatCode>
                <c:ptCount val="9"/>
                <c:pt idx="0">
                  <c:v>75</c:v>
                </c:pt>
                <c:pt idx="1">
                  <c:v>85</c:v>
                </c:pt>
                <c:pt idx="2">
                  <c:v>47</c:v>
                </c:pt>
                <c:pt idx="3">
                  <c:v>95</c:v>
                </c:pt>
                <c:pt idx="4">
                  <c:v>50</c:v>
                </c:pt>
                <c:pt idx="5">
                  <c:v>26.9</c:v>
                </c:pt>
                <c:pt idx="6">
                  <c:v>40</c:v>
                </c:pt>
                <c:pt idx="7">
                  <c:v>47</c:v>
                </c:pt>
                <c:pt idx="8">
                  <c:v>58.237500000000011</c:v>
                </c:pt>
              </c:numCache>
            </c:numRef>
          </c:val>
        </c:ser>
        <c:axId val="77404032"/>
        <c:axId val="77405568"/>
      </c:barChart>
      <c:catAx>
        <c:axId val="77404032"/>
        <c:scaling>
          <c:orientation val="minMax"/>
        </c:scaling>
        <c:axPos val="b"/>
        <c:tickLblPos val="nextTo"/>
        <c:crossAx val="77405568"/>
        <c:crosses val="autoZero"/>
        <c:auto val="1"/>
        <c:lblAlgn val="ctr"/>
        <c:lblOffset val="100"/>
      </c:catAx>
      <c:valAx>
        <c:axId val="77405568"/>
        <c:scaling>
          <c:orientation val="minMax"/>
        </c:scaling>
        <c:axPos val="l"/>
        <c:majorGridlines/>
        <c:numFmt formatCode="General" sourceLinked="1"/>
        <c:tickLblPos val="nextTo"/>
        <c:crossAx val="77404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dio'!$R$2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dio'!$R$3:$R$11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7.4</c:v>
                </c:pt>
                <c:pt idx="6">
                  <c:v>6</c:v>
                </c:pt>
                <c:pt idx="7">
                  <c:v>6</c:v>
                </c:pt>
                <c:pt idx="8">
                  <c:v>2.4249999999999998</c:v>
                </c:pt>
              </c:numCache>
            </c:numRef>
          </c:val>
        </c:ser>
        <c:ser>
          <c:idx val="1"/>
          <c:order val="1"/>
          <c:tx>
            <c:strRef>
              <c:f>'učenici I dio'!$S$2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dio'!$S$3:$S$11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10</c:v>
                </c:pt>
                <c:pt idx="5">
                  <c:v>7.4</c:v>
                </c:pt>
                <c:pt idx="6">
                  <c:v>0</c:v>
                </c:pt>
                <c:pt idx="7">
                  <c:v>12</c:v>
                </c:pt>
                <c:pt idx="8">
                  <c:v>3.6749999999999998</c:v>
                </c:pt>
              </c:numCache>
            </c:numRef>
          </c:val>
        </c:ser>
        <c:ser>
          <c:idx val="2"/>
          <c:order val="2"/>
          <c:tx>
            <c:strRef>
              <c:f>'učenici I dio'!$T$2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dio'!$T$3:$T$11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0</c:v>
                </c:pt>
                <c:pt idx="4">
                  <c:v>15</c:v>
                </c:pt>
                <c:pt idx="5">
                  <c:v>14.8</c:v>
                </c:pt>
                <c:pt idx="6">
                  <c:v>40</c:v>
                </c:pt>
                <c:pt idx="7">
                  <c:v>22</c:v>
                </c:pt>
                <c:pt idx="8">
                  <c:v>12.225</c:v>
                </c:pt>
              </c:numCache>
            </c:numRef>
          </c:val>
        </c:ser>
        <c:ser>
          <c:idx val="3"/>
          <c:order val="3"/>
          <c:tx>
            <c:strRef>
              <c:f>'učenici I dio'!$U$2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dio'!$U$3:$U$11</c:f>
              <c:numCache>
                <c:formatCode>General</c:formatCode>
                <c:ptCount val="9"/>
                <c:pt idx="0">
                  <c:v>33</c:v>
                </c:pt>
                <c:pt idx="1">
                  <c:v>23</c:v>
                </c:pt>
                <c:pt idx="2">
                  <c:v>18</c:v>
                </c:pt>
                <c:pt idx="3">
                  <c:v>10</c:v>
                </c:pt>
                <c:pt idx="4">
                  <c:v>50</c:v>
                </c:pt>
                <c:pt idx="5">
                  <c:v>33.300000000000004</c:v>
                </c:pt>
                <c:pt idx="6">
                  <c:v>27</c:v>
                </c:pt>
                <c:pt idx="7">
                  <c:v>35</c:v>
                </c:pt>
                <c:pt idx="8">
                  <c:v>28.662499999999948</c:v>
                </c:pt>
              </c:numCache>
            </c:numRef>
          </c:val>
        </c:ser>
        <c:ser>
          <c:idx val="4"/>
          <c:order val="4"/>
          <c:tx>
            <c:strRef>
              <c:f>'učenici I dio'!$V$2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dio'!$V$3:$V$11</c:f>
              <c:numCache>
                <c:formatCode>General</c:formatCode>
                <c:ptCount val="9"/>
                <c:pt idx="0">
                  <c:v>67</c:v>
                </c:pt>
                <c:pt idx="1">
                  <c:v>77</c:v>
                </c:pt>
                <c:pt idx="2">
                  <c:v>76</c:v>
                </c:pt>
                <c:pt idx="3">
                  <c:v>90</c:v>
                </c:pt>
                <c:pt idx="4">
                  <c:v>25</c:v>
                </c:pt>
                <c:pt idx="5">
                  <c:v>37</c:v>
                </c:pt>
                <c:pt idx="6">
                  <c:v>27</c:v>
                </c:pt>
                <c:pt idx="7">
                  <c:v>25</c:v>
                </c:pt>
                <c:pt idx="8">
                  <c:v>53</c:v>
                </c:pt>
              </c:numCache>
            </c:numRef>
          </c:val>
        </c:ser>
        <c:axId val="59713792"/>
        <c:axId val="59727872"/>
      </c:barChart>
      <c:catAx>
        <c:axId val="59713792"/>
        <c:scaling>
          <c:orientation val="minMax"/>
        </c:scaling>
        <c:axPos val="b"/>
        <c:tickLblPos val="nextTo"/>
        <c:crossAx val="59727872"/>
        <c:crosses val="autoZero"/>
        <c:auto val="1"/>
        <c:lblAlgn val="ctr"/>
        <c:lblOffset val="100"/>
      </c:catAx>
      <c:valAx>
        <c:axId val="59727872"/>
        <c:scaling>
          <c:orientation val="minMax"/>
        </c:scaling>
        <c:axPos val="l"/>
        <c:majorGridlines/>
        <c:numFmt formatCode="General" sourceLinked="1"/>
        <c:tickLblPos val="nextTo"/>
        <c:crossAx val="597137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zajedničko'!$EQ$4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zajedničko'!$EQ$5:$EQ$16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zajedničko'!$ER$4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zajedničko'!$ER$5:$ER$16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zajedničko'!$ES$4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zajedničko'!$ES$5:$ES$16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9.5</c:v>
                </c:pt>
                <c:pt idx="9">
                  <c:v>11</c:v>
                </c:pt>
                <c:pt idx="10">
                  <c:v>14</c:v>
                </c:pt>
                <c:pt idx="11">
                  <c:v>5.1363636363636465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zajedničko'!$ET$4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zajedničko'!$ET$5:$ET$16</c:f>
              <c:numCache>
                <c:formatCode>General</c:formatCode>
                <c:ptCount val="12"/>
                <c:pt idx="0">
                  <c:v>10</c:v>
                </c:pt>
                <c:pt idx="1">
                  <c:v>12</c:v>
                </c:pt>
                <c:pt idx="2">
                  <c:v>7</c:v>
                </c:pt>
                <c:pt idx="3">
                  <c:v>33</c:v>
                </c:pt>
                <c:pt idx="4">
                  <c:v>8</c:v>
                </c:pt>
                <c:pt idx="5">
                  <c:v>6</c:v>
                </c:pt>
                <c:pt idx="6">
                  <c:v>17</c:v>
                </c:pt>
                <c:pt idx="7">
                  <c:v>30</c:v>
                </c:pt>
                <c:pt idx="8">
                  <c:v>28.6</c:v>
                </c:pt>
                <c:pt idx="9">
                  <c:v>22</c:v>
                </c:pt>
                <c:pt idx="10">
                  <c:v>60</c:v>
                </c:pt>
                <c:pt idx="11">
                  <c:v>21.236363636363603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zajedničko'!$EU$4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zajedničko'!$EU$5:$EU$16</c:f>
              <c:numCache>
                <c:formatCode>General</c:formatCode>
                <c:ptCount val="12"/>
                <c:pt idx="0">
                  <c:v>84</c:v>
                </c:pt>
                <c:pt idx="1">
                  <c:v>88</c:v>
                </c:pt>
                <c:pt idx="2">
                  <c:v>93</c:v>
                </c:pt>
                <c:pt idx="3">
                  <c:v>56</c:v>
                </c:pt>
                <c:pt idx="4">
                  <c:v>92</c:v>
                </c:pt>
                <c:pt idx="5">
                  <c:v>94</c:v>
                </c:pt>
                <c:pt idx="6">
                  <c:v>78</c:v>
                </c:pt>
                <c:pt idx="7">
                  <c:v>65</c:v>
                </c:pt>
                <c:pt idx="8">
                  <c:v>61.9</c:v>
                </c:pt>
                <c:pt idx="9">
                  <c:v>67</c:v>
                </c:pt>
                <c:pt idx="10">
                  <c:v>26</c:v>
                </c:pt>
                <c:pt idx="11">
                  <c:v>73.172727272727059</c:v>
                </c:pt>
              </c:numCache>
            </c:numRef>
          </c:val>
        </c:ser>
        <c:axId val="77444992"/>
        <c:axId val="77446528"/>
      </c:barChart>
      <c:catAx>
        <c:axId val="77444992"/>
        <c:scaling>
          <c:orientation val="minMax"/>
        </c:scaling>
        <c:axPos val="b"/>
        <c:tickLblPos val="nextTo"/>
        <c:crossAx val="77446528"/>
        <c:crosses val="autoZero"/>
        <c:auto val="1"/>
        <c:lblAlgn val="ctr"/>
        <c:lblOffset val="100"/>
      </c:catAx>
      <c:valAx>
        <c:axId val="77446528"/>
        <c:scaling>
          <c:orientation val="minMax"/>
        </c:scaling>
        <c:axPos val="l"/>
        <c:majorGridlines/>
        <c:numFmt formatCode="General" sourceLinked="1"/>
        <c:tickLblPos val="nextTo"/>
        <c:crossAx val="774449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zajedničko'!$EV$4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zajedničko'!$EV$8:$EV$16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15.4</c:v>
                </c:pt>
                <c:pt idx="6">
                  <c:v>7</c:v>
                </c:pt>
                <c:pt idx="7">
                  <c:v>0</c:v>
                </c:pt>
                <c:pt idx="8">
                  <c:v>3.6749999999999998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zajedničko'!$EW$4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zajedničko'!$EW$8:$EW$16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11.5</c:v>
                </c:pt>
                <c:pt idx="6">
                  <c:v>0</c:v>
                </c:pt>
                <c:pt idx="7">
                  <c:v>6</c:v>
                </c:pt>
                <c:pt idx="8">
                  <c:v>2.187500000000004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zajedničko'!$EX$4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zajedničko'!$EX$8:$EX$16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55</c:v>
                </c:pt>
                <c:pt idx="5">
                  <c:v>11.5</c:v>
                </c:pt>
                <c:pt idx="6">
                  <c:v>0</c:v>
                </c:pt>
                <c:pt idx="7">
                  <c:v>18</c:v>
                </c:pt>
                <c:pt idx="8">
                  <c:v>11.9375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zajedničko'!$EY$4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zajedničko'!$EY$8:$EY$16</c:f>
              <c:numCache>
                <c:formatCode>General</c:formatCode>
                <c:ptCount val="9"/>
                <c:pt idx="0">
                  <c:v>8</c:v>
                </c:pt>
                <c:pt idx="1">
                  <c:v>7</c:v>
                </c:pt>
                <c:pt idx="2">
                  <c:v>35</c:v>
                </c:pt>
                <c:pt idx="3">
                  <c:v>5</c:v>
                </c:pt>
                <c:pt idx="4">
                  <c:v>25</c:v>
                </c:pt>
                <c:pt idx="5">
                  <c:v>34.6</c:v>
                </c:pt>
                <c:pt idx="6">
                  <c:v>60</c:v>
                </c:pt>
                <c:pt idx="7">
                  <c:v>41</c:v>
                </c:pt>
                <c:pt idx="8">
                  <c:v>26.95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zajedničko'!$EZ$4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zajedničko'!$EZ$8:$EZ$16</c:f>
              <c:numCache>
                <c:formatCode>General</c:formatCode>
                <c:ptCount val="9"/>
                <c:pt idx="0">
                  <c:v>92</c:v>
                </c:pt>
                <c:pt idx="1">
                  <c:v>85</c:v>
                </c:pt>
                <c:pt idx="2">
                  <c:v>59</c:v>
                </c:pt>
                <c:pt idx="3">
                  <c:v>90</c:v>
                </c:pt>
                <c:pt idx="4">
                  <c:v>20</c:v>
                </c:pt>
                <c:pt idx="5">
                  <c:v>26.9</c:v>
                </c:pt>
                <c:pt idx="6">
                  <c:v>33</c:v>
                </c:pt>
                <c:pt idx="7">
                  <c:v>35</c:v>
                </c:pt>
                <c:pt idx="8">
                  <c:v>55.112500000000011</c:v>
                </c:pt>
              </c:numCache>
            </c:numRef>
          </c:val>
        </c:ser>
        <c:axId val="77347072"/>
        <c:axId val="77361152"/>
      </c:barChart>
      <c:catAx>
        <c:axId val="77347072"/>
        <c:scaling>
          <c:orientation val="minMax"/>
        </c:scaling>
        <c:axPos val="b"/>
        <c:tickLblPos val="nextTo"/>
        <c:crossAx val="77361152"/>
        <c:crosses val="autoZero"/>
        <c:auto val="1"/>
        <c:lblAlgn val="ctr"/>
        <c:lblOffset val="100"/>
      </c:catAx>
      <c:valAx>
        <c:axId val="77361152"/>
        <c:scaling>
          <c:orientation val="minMax"/>
        </c:scaling>
        <c:axPos val="l"/>
        <c:majorGridlines/>
        <c:numFmt formatCode="General" sourceLinked="1"/>
        <c:tickLblPos val="nextTo"/>
        <c:crossAx val="773470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zajedničko'!$FA$4</c:f>
              <c:strCache>
                <c:ptCount val="1"/>
                <c:pt idx="0">
                  <c:v>1</c:v>
                </c:pt>
              </c:strCache>
            </c:strRef>
          </c:tx>
          <c:val>
            <c:numRef>
              <c:f>'roditelji i učenici zajedničko'!$FA$5:$FA$16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zajedničko'!$FB$4</c:f>
              <c:strCache>
                <c:ptCount val="1"/>
                <c:pt idx="0">
                  <c:v>2</c:v>
                </c:pt>
              </c:strCache>
            </c:strRef>
          </c:tx>
          <c:val>
            <c:numRef>
              <c:f>'roditelji i učenici zajedničko'!$FB$5:$FB$16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9.5</c:v>
                </c:pt>
                <c:pt idx="9">
                  <c:v>0</c:v>
                </c:pt>
                <c:pt idx="10">
                  <c:v>0</c:v>
                </c:pt>
                <c:pt idx="11">
                  <c:v>0.86363636363636354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zajedničko'!$FC$4</c:f>
              <c:strCache>
                <c:ptCount val="1"/>
                <c:pt idx="0">
                  <c:v>3</c:v>
                </c:pt>
              </c:strCache>
            </c:strRef>
          </c:tx>
          <c:val>
            <c:numRef>
              <c:f>'roditelji i učenici zajedničko'!$FC$5:$FC$16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11</c:v>
                </c:pt>
                <c:pt idx="10">
                  <c:v>13</c:v>
                </c:pt>
                <c:pt idx="11">
                  <c:v>3.2727272727272796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zajedničko'!$FD$4</c:f>
              <c:strCache>
                <c:ptCount val="1"/>
                <c:pt idx="0">
                  <c:v>4</c:v>
                </c:pt>
              </c:strCache>
            </c:strRef>
          </c:tx>
          <c:val>
            <c:numRef>
              <c:f>'roditelji i učenici zajedničko'!$FD$5:$FD$16</c:f>
              <c:numCache>
                <c:formatCode>General</c:formatCode>
                <c:ptCount val="12"/>
                <c:pt idx="0">
                  <c:v>22</c:v>
                </c:pt>
                <c:pt idx="1">
                  <c:v>18</c:v>
                </c:pt>
                <c:pt idx="2">
                  <c:v>14</c:v>
                </c:pt>
                <c:pt idx="3">
                  <c:v>22</c:v>
                </c:pt>
                <c:pt idx="4">
                  <c:v>17</c:v>
                </c:pt>
                <c:pt idx="5">
                  <c:v>0</c:v>
                </c:pt>
                <c:pt idx="6">
                  <c:v>11</c:v>
                </c:pt>
                <c:pt idx="7">
                  <c:v>35</c:v>
                </c:pt>
                <c:pt idx="8">
                  <c:v>42.9</c:v>
                </c:pt>
                <c:pt idx="9">
                  <c:v>22</c:v>
                </c:pt>
                <c:pt idx="10">
                  <c:v>60</c:v>
                </c:pt>
                <c:pt idx="11">
                  <c:v>23.990909090909089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zajedničko'!$FE$4</c:f>
              <c:strCache>
                <c:ptCount val="1"/>
                <c:pt idx="0">
                  <c:v>5</c:v>
                </c:pt>
              </c:strCache>
            </c:strRef>
          </c:tx>
          <c:val>
            <c:numRef>
              <c:f>'roditelji i učenici zajedničko'!$FE$5:$FE$16</c:f>
              <c:numCache>
                <c:formatCode>General</c:formatCode>
                <c:ptCount val="12"/>
                <c:pt idx="0">
                  <c:v>78</c:v>
                </c:pt>
                <c:pt idx="1">
                  <c:v>82</c:v>
                </c:pt>
                <c:pt idx="2">
                  <c:v>86</c:v>
                </c:pt>
                <c:pt idx="3">
                  <c:v>78</c:v>
                </c:pt>
                <c:pt idx="4">
                  <c:v>83</c:v>
                </c:pt>
                <c:pt idx="5">
                  <c:v>88</c:v>
                </c:pt>
                <c:pt idx="6">
                  <c:v>89</c:v>
                </c:pt>
                <c:pt idx="7">
                  <c:v>65</c:v>
                </c:pt>
                <c:pt idx="8">
                  <c:v>47.6</c:v>
                </c:pt>
                <c:pt idx="9">
                  <c:v>67</c:v>
                </c:pt>
                <c:pt idx="10">
                  <c:v>27</c:v>
                </c:pt>
                <c:pt idx="11">
                  <c:v>71.872727272727076</c:v>
                </c:pt>
              </c:numCache>
            </c:numRef>
          </c:val>
        </c:ser>
        <c:axId val="77474048"/>
        <c:axId val="77479936"/>
      </c:barChart>
      <c:catAx>
        <c:axId val="77474048"/>
        <c:scaling>
          <c:orientation val="minMax"/>
        </c:scaling>
        <c:axPos val="b"/>
        <c:tickLblPos val="nextTo"/>
        <c:crossAx val="77479936"/>
        <c:crosses val="autoZero"/>
        <c:auto val="1"/>
        <c:lblAlgn val="ctr"/>
        <c:lblOffset val="100"/>
      </c:catAx>
      <c:valAx>
        <c:axId val="77479936"/>
        <c:scaling>
          <c:orientation val="minMax"/>
        </c:scaling>
        <c:axPos val="l"/>
        <c:majorGridlines/>
        <c:numFmt formatCode="General" sourceLinked="1"/>
        <c:tickLblPos val="nextTo"/>
        <c:crossAx val="774740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zajedničko'!$FF$4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zajedničko'!$FF$8:$FF$16</c:f>
              <c:numCache>
                <c:formatCode>General</c:formatCode>
                <c:ptCount val="9"/>
                <c:pt idx="0">
                  <c:v>0</c:v>
                </c:pt>
                <c:pt idx="1">
                  <c:v>8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2.125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zajedničko'!$FG$4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zajedničko'!$FG$8:$FG$16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7</c:v>
                </c:pt>
                <c:pt idx="7">
                  <c:v>0</c:v>
                </c:pt>
                <c:pt idx="8">
                  <c:v>1.875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zajedničko'!$FH$4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zajedničko'!$FH$8:$FH$16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18</c:v>
                </c:pt>
                <c:pt idx="3">
                  <c:v>0</c:v>
                </c:pt>
                <c:pt idx="4">
                  <c:v>50</c:v>
                </c:pt>
                <c:pt idx="5">
                  <c:v>12</c:v>
                </c:pt>
                <c:pt idx="6">
                  <c:v>13</c:v>
                </c:pt>
                <c:pt idx="7">
                  <c:v>18</c:v>
                </c:pt>
                <c:pt idx="8">
                  <c:v>13.875000000000016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zajedničko'!$FI$4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zajedničko'!$FI$8:$FI$16</c:f>
              <c:numCache>
                <c:formatCode>General</c:formatCode>
                <c:ptCount val="9"/>
                <c:pt idx="0">
                  <c:v>33</c:v>
                </c:pt>
                <c:pt idx="1">
                  <c:v>0</c:v>
                </c:pt>
                <c:pt idx="2">
                  <c:v>12</c:v>
                </c:pt>
                <c:pt idx="3">
                  <c:v>20</c:v>
                </c:pt>
                <c:pt idx="4">
                  <c:v>25</c:v>
                </c:pt>
                <c:pt idx="5">
                  <c:v>24</c:v>
                </c:pt>
                <c:pt idx="6">
                  <c:v>20</c:v>
                </c:pt>
                <c:pt idx="7">
                  <c:v>18</c:v>
                </c:pt>
                <c:pt idx="8">
                  <c:v>19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zajedničko'!$FJ$4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zajedničko'!$A$8:$A$16</c:f>
              <c:strCache>
                <c:ptCount val="9"/>
                <c:pt idx="0">
                  <c:v>3RMŠ</c:v>
                </c:pt>
                <c:pt idx="1">
                  <c:v>3RPŠ</c:v>
                </c:pt>
                <c:pt idx="2">
                  <c:v>4RMŠ  i PŠ</c:v>
                </c:pt>
                <c:pt idx="3">
                  <c:v>5r</c:v>
                </c:pt>
                <c:pt idx="4">
                  <c:v>6r</c:v>
                </c:pt>
                <c:pt idx="5">
                  <c:v>7r</c:v>
                </c:pt>
                <c:pt idx="6">
                  <c:v>8A</c:v>
                </c:pt>
                <c:pt idx="7">
                  <c:v>8B</c:v>
                </c:pt>
                <c:pt idx="8">
                  <c:v>PROSJEK</c:v>
                </c:pt>
              </c:strCache>
            </c:strRef>
          </c:cat>
          <c:val>
            <c:numRef>
              <c:f>'roditelji i učenici zajedničko'!$FJ$8:$FJ$16</c:f>
              <c:numCache>
                <c:formatCode>General</c:formatCode>
                <c:ptCount val="9"/>
                <c:pt idx="0">
                  <c:v>67</c:v>
                </c:pt>
                <c:pt idx="1">
                  <c:v>92</c:v>
                </c:pt>
                <c:pt idx="2">
                  <c:v>65</c:v>
                </c:pt>
                <c:pt idx="3">
                  <c:v>80</c:v>
                </c:pt>
                <c:pt idx="4">
                  <c:v>25</c:v>
                </c:pt>
                <c:pt idx="5">
                  <c:v>52</c:v>
                </c:pt>
                <c:pt idx="6">
                  <c:v>60</c:v>
                </c:pt>
                <c:pt idx="7">
                  <c:v>64</c:v>
                </c:pt>
                <c:pt idx="8">
                  <c:v>63.125000000000057</c:v>
                </c:pt>
              </c:numCache>
            </c:numRef>
          </c:val>
        </c:ser>
        <c:axId val="77519488"/>
        <c:axId val="77525376"/>
      </c:barChart>
      <c:catAx>
        <c:axId val="77519488"/>
        <c:scaling>
          <c:orientation val="minMax"/>
        </c:scaling>
        <c:axPos val="b"/>
        <c:tickLblPos val="nextTo"/>
        <c:crossAx val="77525376"/>
        <c:crosses val="autoZero"/>
        <c:auto val="1"/>
        <c:lblAlgn val="ctr"/>
        <c:lblOffset val="100"/>
      </c:catAx>
      <c:valAx>
        <c:axId val="77525376"/>
        <c:scaling>
          <c:orientation val="minMax"/>
        </c:scaling>
        <c:axPos val="l"/>
        <c:majorGridlines/>
        <c:numFmt formatCode="General" sourceLinked="1"/>
        <c:tickLblPos val="nextTo"/>
        <c:crossAx val="775194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'roditelji i učenici zajedničko'!$FK$4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zajedničko'!$FK$5:$FK$16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'roditelji i učenici zajedničko'!$FL$4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zajedničko'!$FL$5:$FL$16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'roditelji i učenici zajedničko'!$FM$4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zajedničko'!$FM$5:$FM$16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0</c:v>
                </c:pt>
                <c:pt idx="8">
                  <c:v>4.5</c:v>
                </c:pt>
                <c:pt idx="9">
                  <c:v>11</c:v>
                </c:pt>
                <c:pt idx="10">
                  <c:v>7</c:v>
                </c:pt>
                <c:pt idx="11">
                  <c:v>2.5909090909090908</c:v>
                </c:pt>
              </c:numCache>
            </c:numRef>
          </c:val>
        </c:ser>
        <c:ser>
          <c:idx val="3"/>
          <c:order val="3"/>
          <c:tx>
            <c:strRef>
              <c:f>'roditelji i učenici zajedničko'!$FN$4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zajedničko'!$FN$5:$FN$16</c:f>
              <c:numCache>
                <c:formatCode>General</c:formatCode>
                <c:ptCount val="12"/>
                <c:pt idx="0">
                  <c:v>16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</c:v>
                </c:pt>
                <c:pt idx="7">
                  <c:v>17</c:v>
                </c:pt>
                <c:pt idx="8">
                  <c:v>27.3</c:v>
                </c:pt>
                <c:pt idx="9">
                  <c:v>22</c:v>
                </c:pt>
                <c:pt idx="10">
                  <c:v>13</c:v>
                </c:pt>
                <c:pt idx="11">
                  <c:v>11.481818181818159</c:v>
                </c:pt>
              </c:numCache>
            </c:numRef>
          </c:val>
        </c:ser>
        <c:ser>
          <c:idx val="4"/>
          <c:order val="4"/>
          <c:tx>
            <c:strRef>
              <c:f>'roditelji i učenici zajedničko'!$FO$4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'roditelji i učenici zajedničko'!$A$5:$A$16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 PŠ  </c:v>
                </c:pt>
                <c:pt idx="3">
                  <c:v>3RMŠ</c:v>
                </c:pt>
                <c:pt idx="4">
                  <c:v>3RPŠ</c:v>
                </c:pt>
                <c:pt idx="5">
                  <c:v>4RMŠ  i PŠ</c:v>
                </c:pt>
                <c:pt idx="6">
                  <c:v>5r</c:v>
                </c:pt>
                <c:pt idx="7">
                  <c:v>6r</c:v>
                </c:pt>
                <c:pt idx="8">
                  <c:v>7r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'roditelji i učenici zajedničko'!$FO$5:$FO$16</c:f>
              <c:numCache>
                <c:formatCode>General</c:formatCode>
                <c:ptCount val="12"/>
                <c:pt idx="0">
                  <c:v>84</c:v>
                </c:pt>
                <c:pt idx="1">
                  <c:v>100</c:v>
                </c:pt>
                <c:pt idx="2">
                  <c:v>80</c:v>
                </c:pt>
                <c:pt idx="3">
                  <c:v>100</c:v>
                </c:pt>
                <c:pt idx="4">
                  <c:v>100</c:v>
                </c:pt>
                <c:pt idx="5">
                  <c:v>94</c:v>
                </c:pt>
                <c:pt idx="6">
                  <c:v>89</c:v>
                </c:pt>
                <c:pt idx="7">
                  <c:v>83</c:v>
                </c:pt>
                <c:pt idx="8">
                  <c:v>68.2</c:v>
                </c:pt>
                <c:pt idx="9">
                  <c:v>67</c:v>
                </c:pt>
                <c:pt idx="10">
                  <c:v>80</c:v>
                </c:pt>
                <c:pt idx="11">
                  <c:v>85.927272727272737</c:v>
                </c:pt>
              </c:numCache>
            </c:numRef>
          </c:val>
        </c:ser>
        <c:axId val="77638272"/>
        <c:axId val="77640064"/>
      </c:barChart>
      <c:catAx>
        <c:axId val="77638272"/>
        <c:scaling>
          <c:orientation val="minMax"/>
        </c:scaling>
        <c:axPos val="b"/>
        <c:tickLblPos val="nextTo"/>
        <c:crossAx val="77640064"/>
        <c:crosses val="autoZero"/>
        <c:auto val="1"/>
        <c:lblAlgn val="ctr"/>
        <c:lblOffset val="100"/>
      </c:catAx>
      <c:valAx>
        <c:axId val="77640064"/>
        <c:scaling>
          <c:orientation val="minMax"/>
        </c:scaling>
        <c:axPos val="l"/>
        <c:majorGridlines/>
        <c:numFmt formatCode="General" sourceLinked="1"/>
        <c:tickLblPos val="nextTo"/>
        <c:crossAx val="77638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di'!$B$4</c:f>
              <c:strCache>
                <c:ptCount val="1"/>
                <c:pt idx="0">
                  <c:v>završena
 osnovna
 škola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di'!$B$5:$B$16</c:f>
              <c:numCache>
                <c:formatCode>General</c:formatCode>
                <c:ptCount val="12"/>
                <c:pt idx="0">
                  <c:v>22</c:v>
                </c:pt>
                <c:pt idx="1">
                  <c:v>24</c:v>
                </c:pt>
                <c:pt idx="2">
                  <c:v>20</c:v>
                </c:pt>
                <c:pt idx="3">
                  <c:v>36</c:v>
                </c:pt>
                <c:pt idx="4">
                  <c:v>18</c:v>
                </c:pt>
                <c:pt idx="5">
                  <c:v>29</c:v>
                </c:pt>
                <c:pt idx="6">
                  <c:v>28</c:v>
                </c:pt>
                <c:pt idx="7">
                  <c:v>47</c:v>
                </c:pt>
                <c:pt idx="8">
                  <c:v>50</c:v>
                </c:pt>
                <c:pt idx="9">
                  <c:v>37</c:v>
                </c:pt>
                <c:pt idx="10">
                  <c:v>40</c:v>
                </c:pt>
                <c:pt idx="11">
                  <c:v>31.90909090909091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di'!$C$4</c:f>
              <c:strCache>
                <c:ptCount val="1"/>
                <c:pt idx="0">
                  <c:v>srednja 
stručna
 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di'!$C$5:$C$16</c:f>
              <c:numCache>
                <c:formatCode>General</c:formatCode>
                <c:ptCount val="12"/>
                <c:pt idx="0">
                  <c:v>72</c:v>
                </c:pt>
                <c:pt idx="1">
                  <c:v>43</c:v>
                </c:pt>
                <c:pt idx="2">
                  <c:v>73</c:v>
                </c:pt>
                <c:pt idx="3">
                  <c:v>55</c:v>
                </c:pt>
                <c:pt idx="4">
                  <c:v>82</c:v>
                </c:pt>
                <c:pt idx="5">
                  <c:v>71</c:v>
                </c:pt>
                <c:pt idx="6">
                  <c:v>67</c:v>
                </c:pt>
                <c:pt idx="7">
                  <c:v>53</c:v>
                </c:pt>
                <c:pt idx="8">
                  <c:v>33.300000000000004</c:v>
                </c:pt>
                <c:pt idx="9">
                  <c:v>50</c:v>
                </c:pt>
                <c:pt idx="10">
                  <c:v>47</c:v>
                </c:pt>
                <c:pt idx="11">
                  <c:v>58.754545454545401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di'!$D$4</c:f>
              <c:strCache>
                <c:ptCount val="1"/>
                <c:pt idx="0">
                  <c:v>viša 
stručna 
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di'!$D$5:$D$16</c:f>
              <c:numCache>
                <c:formatCode>General</c:formatCode>
                <c:ptCount val="12"/>
                <c:pt idx="0">
                  <c:v>6</c:v>
                </c:pt>
                <c:pt idx="1">
                  <c:v>33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11.1</c:v>
                </c:pt>
                <c:pt idx="9">
                  <c:v>0</c:v>
                </c:pt>
                <c:pt idx="10">
                  <c:v>13</c:v>
                </c:pt>
                <c:pt idx="11">
                  <c:v>6.5545454545454449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di'!$E$4</c:f>
              <c:strCache>
                <c:ptCount val="1"/>
                <c:pt idx="0">
                  <c:v>visoka 
stručna
 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di'!$E$5:$E$16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5.6</c:v>
                </c:pt>
                <c:pt idx="9">
                  <c:v>13</c:v>
                </c:pt>
                <c:pt idx="10">
                  <c:v>0</c:v>
                </c:pt>
                <c:pt idx="11">
                  <c:v>2.7818181818181786</c:v>
                </c:pt>
              </c:numCache>
            </c:numRef>
          </c:val>
        </c:ser>
        <c:axId val="77543296"/>
        <c:axId val="77544832"/>
      </c:barChart>
      <c:catAx>
        <c:axId val="77543296"/>
        <c:scaling>
          <c:orientation val="minMax"/>
        </c:scaling>
        <c:axPos val="b"/>
        <c:numFmt formatCode="General" sourceLinked="1"/>
        <c:tickLblPos val="nextTo"/>
        <c:crossAx val="77544832"/>
        <c:crosses val="autoZero"/>
        <c:auto val="1"/>
        <c:lblAlgn val="ctr"/>
        <c:lblOffset val="100"/>
      </c:catAx>
      <c:valAx>
        <c:axId val="77544832"/>
        <c:scaling>
          <c:orientation val="minMax"/>
        </c:scaling>
        <c:axPos val="l"/>
        <c:majorGridlines/>
        <c:numFmt formatCode="General" sourceLinked="1"/>
        <c:tickLblPos val="nextTo"/>
        <c:crossAx val="77543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di'!$F$4</c:f>
              <c:strCache>
                <c:ptCount val="1"/>
                <c:pt idx="0">
                  <c:v>završena
 osnovna
 škola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di'!$F$5:$F$16</c:f>
              <c:numCache>
                <c:formatCode>General</c:formatCode>
                <c:ptCount val="12"/>
                <c:pt idx="0">
                  <c:v>17</c:v>
                </c:pt>
                <c:pt idx="1">
                  <c:v>19</c:v>
                </c:pt>
                <c:pt idx="2">
                  <c:v>15</c:v>
                </c:pt>
                <c:pt idx="3">
                  <c:v>11</c:v>
                </c:pt>
                <c:pt idx="4">
                  <c:v>30</c:v>
                </c:pt>
                <c:pt idx="5">
                  <c:v>59</c:v>
                </c:pt>
                <c:pt idx="6">
                  <c:v>28</c:v>
                </c:pt>
                <c:pt idx="7">
                  <c:v>53</c:v>
                </c:pt>
                <c:pt idx="8">
                  <c:v>27.8</c:v>
                </c:pt>
                <c:pt idx="9">
                  <c:v>14</c:v>
                </c:pt>
                <c:pt idx="10">
                  <c:v>8</c:v>
                </c:pt>
                <c:pt idx="11">
                  <c:v>25.618181818181821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di'!$G$4</c:f>
              <c:strCache>
                <c:ptCount val="1"/>
                <c:pt idx="0">
                  <c:v>srednja 
stručna
 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di'!$G$5:$G$16</c:f>
              <c:numCache>
                <c:formatCode>General</c:formatCode>
                <c:ptCount val="12"/>
                <c:pt idx="0">
                  <c:v>83</c:v>
                </c:pt>
                <c:pt idx="1">
                  <c:v>81</c:v>
                </c:pt>
                <c:pt idx="2">
                  <c:v>69</c:v>
                </c:pt>
                <c:pt idx="3">
                  <c:v>78</c:v>
                </c:pt>
                <c:pt idx="4">
                  <c:v>70</c:v>
                </c:pt>
                <c:pt idx="5">
                  <c:v>25</c:v>
                </c:pt>
                <c:pt idx="6">
                  <c:v>55</c:v>
                </c:pt>
                <c:pt idx="7">
                  <c:v>47</c:v>
                </c:pt>
                <c:pt idx="8">
                  <c:v>61.1</c:v>
                </c:pt>
                <c:pt idx="9">
                  <c:v>86</c:v>
                </c:pt>
                <c:pt idx="10">
                  <c:v>71</c:v>
                </c:pt>
                <c:pt idx="11">
                  <c:v>66.009090909090915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di'!$H$4</c:f>
              <c:strCache>
                <c:ptCount val="1"/>
                <c:pt idx="0">
                  <c:v>viša 
stručna 
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di'!$H$5:$H$16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11</c:v>
                </c:pt>
                <c:pt idx="4">
                  <c:v>0</c:v>
                </c:pt>
                <c:pt idx="5">
                  <c:v>8</c:v>
                </c:pt>
                <c:pt idx="6">
                  <c:v>17</c:v>
                </c:pt>
                <c:pt idx="7">
                  <c:v>0</c:v>
                </c:pt>
                <c:pt idx="8">
                  <c:v>11.1</c:v>
                </c:pt>
                <c:pt idx="9">
                  <c:v>0</c:v>
                </c:pt>
                <c:pt idx="10">
                  <c:v>21</c:v>
                </c:pt>
                <c:pt idx="11">
                  <c:v>7.6454545454545446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di'!$I$4</c:f>
              <c:strCache>
                <c:ptCount val="1"/>
                <c:pt idx="0">
                  <c:v>visoka 
stručna
 sprema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di'!$I$5:$I$16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0.72727272727272729</c:v>
                </c:pt>
              </c:numCache>
            </c:numRef>
          </c:val>
        </c:ser>
        <c:axId val="78713984"/>
        <c:axId val="78715520"/>
      </c:barChart>
      <c:catAx>
        <c:axId val="78713984"/>
        <c:scaling>
          <c:orientation val="minMax"/>
        </c:scaling>
        <c:axPos val="b"/>
        <c:tickLblPos val="nextTo"/>
        <c:crossAx val="78715520"/>
        <c:crosses val="autoZero"/>
        <c:auto val="1"/>
        <c:lblAlgn val="ctr"/>
        <c:lblOffset val="100"/>
      </c:catAx>
      <c:valAx>
        <c:axId val="78715520"/>
        <c:scaling>
          <c:orientation val="minMax"/>
        </c:scaling>
        <c:axPos val="l"/>
        <c:majorGridlines/>
        <c:numFmt formatCode="General" sourceLinked="1"/>
        <c:tickLblPos val="nextTo"/>
        <c:crossAx val="787139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en-US"/>
              <a:t>majka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di'!$J$4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di'!$J$5:$J$16</c:f>
              <c:numCache>
                <c:formatCode>General</c:formatCode>
                <c:ptCount val="12"/>
                <c:pt idx="0">
                  <c:v>61</c:v>
                </c:pt>
                <c:pt idx="1">
                  <c:v>42</c:v>
                </c:pt>
                <c:pt idx="2">
                  <c:v>80</c:v>
                </c:pt>
                <c:pt idx="3">
                  <c:v>55</c:v>
                </c:pt>
                <c:pt idx="4">
                  <c:v>82</c:v>
                </c:pt>
                <c:pt idx="5">
                  <c:v>46</c:v>
                </c:pt>
                <c:pt idx="6">
                  <c:v>67</c:v>
                </c:pt>
                <c:pt idx="7">
                  <c:v>53</c:v>
                </c:pt>
                <c:pt idx="8">
                  <c:v>72.2</c:v>
                </c:pt>
                <c:pt idx="9">
                  <c:v>50</c:v>
                </c:pt>
                <c:pt idx="10">
                  <c:v>50</c:v>
                </c:pt>
                <c:pt idx="11">
                  <c:v>59.836363636363608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di'!$K$4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di'!$K$5:$K$16</c:f>
              <c:numCache>
                <c:formatCode>General</c:formatCode>
                <c:ptCount val="12"/>
                <c:pt idx="0">
                  <c:v>39</c:v>
                </c:pt>
                <c:pt idx="1">
                  <c:v>58</c:v>
                </c:pt>
                <c:pt idx="2">
                  <c:v>20</c:v>
                </c:pt>
                <c:pt idx="3">
                  <c:v>45</c:v>
                </c:pt>
                <c:pt idx="4">
                  <c:v>18</c:v>
                </c:pt>
                <c:pt idx="5">
                  <c:v>54</c:v>
                </c:pt>
                <c:pt idx="6">
                  <c:v>33</c:v>
                </c:pt>
                <c:pt idx="7">
                  <c:v>47</c:v>
                </c:pt>
                <c:pt idx="8">
                  <c:v>27.8</c:v>
                </c:pt>
                <c:pt idx="9">
                  <c:v>50</c:v>
                </c:pt>
                <c:pt idx="10">
                  <c:v>50</c:v>
                </c:pt>
                <c:pt idx="11">
                  <c:v>40.163636363636328</c:v>
                </c:pt>
              </c:numCache>
            </c:numRef>
          </c:val>
        </c:ser>
        <c:axId val="78732672"/>
        <c:axId val="78767232"/>
      </c:barChart>
      <c:catAx>
        <c:axId val="78732672"/>
        <c:scaling>
          <c:orientation val="minMax"/>
        </c:scaling>
        <c:axPos val="b"/>
        <c:majorTickMark val="none"/>
        <c:tickLblPos val="nextTo"/>
        <c:crossAx val="78767232"/>
        <c:crosses val="autoZero"/>
        <c:auto val="1"/>
        <c:lblAlgn val="ctr"/>
        <c:lblOffset val="100"/>
      </c:catAx>
      <c:valAx>
        <c:axId val="7876723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7326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en-US"/>
              <a:t>otac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di'!$L$4</c:f>
              <c:strCache>
                <c:ptCount val="1"/>
                <c:pt idx="0">
                  <c:v>da 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di'!$L$5:$L$16</c:f>
              <c:numCache>
                <c:formatCode>General</c:formatCode>
                <c:ptCount val="12"/>
                <c:pt idx="0">
                  <c:v>83</c:v>
                </c:pt>
                <c:pt idx="1">
                  <c:v>94</c:v>
                </c:pt>
                <c:pt idx="2">
                  <c:v>79</c:v>
                </c:pt>
                <c:pt idx="3">
                  <c:v>80</c:v>
                </c:pt>
                <c:pt idx="4">
                  <c:v>90</c:v>
                </c:pt>
                <c:pt idx="5">
                  <c:v>50</c:v>
                </c:pt>
                <c:pt idx="6">
                  <c:v>83</c:v>
                </c:pt>
                <c:pt idx="7">
                  <c:v>47</c:v>
                </c:pt>
                <c:pt idx="8">
                  <c:v>66.7</c:v>
                </c:pt>
                <c:pt idx="9">
                  <c:v>75</c:v>
                </c:pt>
                <c:pt idx="10">
                  <c:v>93</c:v>
                </c:pt>
                <c:pt idx="11">
                  <c:v>76.427272727272737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di'!$M$4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di'!$M$5:$M$16</c:f>
              <c:numCache>
                <c:formatCode>General</c:formatCode>
                <c:ptCount val="12"/>
                <c:pt idx="0">
                  <c:v>17</c:v>
                </c:pt>
                <c:pt idx="1">
                  <c:v>6</c:v>
                </c:pt>
                <c:pt idx="2">
                  <c:v>21</c:v>
                </c:pt>
                <c:pt idx="3">
                  <c:v>20</c:v>
                </c:pt>
                <c:pt idx="4">
                  <c:v>10</c:v>
                </c:pt>
                <c:pt idx="5">
                  <c:v>50</c:v>
                </c:pt>
                <c:pt idx="6">
                  <c:v>17</c:v>
                </c:pt>
                <c:pt idx="7">
                  <c:v>53</c:v>
                </c:pt>
                <c:pt idx="8">
                  <c:v>33.300000000000004</c:v>
                </c:pt>
                <c:pt idx="9">
                  <c:v>25</c:v>
                </c:pt>
                <c:pt idx="10">
                  <c:v>7</c:v>
                </c:pt>
                <c:pt idx="11">
                  <c:v>23.572727272727217</c:v>
                </c:pt>
              </c:numCache>
            </c:numRef>
          </c:val>
        </c:ser>
        <c:axId val="78845440"/>
        <c:axId val="78846976"/>
      </c:barChart>
      <c:catAx>
        <c:axId val="78845440"/>
        <c:scaling>
          <c:orientation val="minMax"/>
        </c:scaling>
        <c:axPos val="b"/>
        <c:majorTickMark val="none"/>
        <c:tickLblPos val="nextTo"/>
        <c:crossAx val="78846976"/>
        <c:crosses val="autoZero"/>
        <c:auto val="1"/>
        <c:lblAlgn val="ctr"/>
        <c:lblOffset val="100"/>
      </c:catAx>
      <c:valAx>
        <c:axId val="788469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78845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di'!$N$4</c:f>
              <c:strCache>
                <c:ptCount val="1"/>
                <c:pt idx="0">
                  <c:v>da</c:v>
                </c:pt>
              </c:strCache>
            </c:strRef>
          </c:tx>
          <c:val>
            <c:numRef>
              <c:f>' samo roditelji 1 dio i 10 2 di'!$N$5:$N$16</c:f>
              <c:numCache>
                <c:formatCode>General</c:formatCode>
                <c:ptCount val="12"/>
                <c:pt idx="0">
                  <c:v>82</c:v>
                </c:pt>
                <c:pt idx="1">
                  <c:v>88</c:v>
                </c:pt>
                <c:pt idx="2">
                  <c:v>93</c:v>
                </c:pt>
                <c:pt idx="3">
                  <c:v>82</c:v>
                </c:pt>
                <c:pt idx="4">
                  <c:v>85</c:v>
                </c:pt>
                <c:pt idx="5">
                  <c:v>76</c:v>
                </c:pt>
                <c:pt idx="6">
                  <c:v>95</c:v>
                </c:pt>
                <c:pt idx="7">
                  <c:v>83</c:v>
                </c:pt>
                <c:pt idx="8">
                  <c:v>86.4</c:v>
                </c:pt>
                <c:pt idx="9">
                  <c:v>68</c:v>
                </c:pt>
                <c:pt idx="10">
                  <c:v>65</c:v>
                </c:pt>
                <c:pt idx="11">
                  <c:v>82.127272727272711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di'!$O$4</c:f>
              <c:strCache>
                <c:ptCount val="1"/>
                <c:pt idx="0">
                  <c:v>ne </c:v>
                </c:pt>
              </c:strCache>
            </c:strRef>
          </c:tx>
          <c:val>
            <c:numRef>
              <c:f>' samo roditelji 1 dio i 10 2 di'!$O$5:$O$16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0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3.1818181818181812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di'!$P$4</c:f>
              <c:strCache>
                <c:ptCount val="1"/>
                <c:pt idx="0">
                  <c:v>uglavnom da</c:v>
                </c:pt>
              </c:strCache>
            </c:strRef>
          </c:tx>
          <c:val>
            <c:numRef>
              <c:f>' samo roditelji 1 dio i 10 2 di'!$P$5:$P$16</c:f>
              <c:numCache>
                <c:formatCode>General</c:formatCode>
                <c:ptCount val="12"/>
                <c:pt idx="0">
                  <c:v>12</c:v>
                </c:pt>
                <c:pt idx="1">
                  <c:v>12</c:v>
                </c:pt>
                <c:pt idx="2">
                  <c:v>7</c:v>
                </c:pt>
                <c:pt idx="3">
                  <c:v>18</c:v>
                </c:pt>
                <c:pt idx="4">
                  <c:v>18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13.6</c:v>
                </c:pt>
                <c:pt idx="9">
                  <c:v>33</c:v>
                </c:pt>
                <c:pt idx="10">
                  <c:v>35</c:v>
                </c:pt>
                <c:pt idx="11">
                  <c:v>13.963636363636367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di'!$Q$4</c:f>
              <c:strCache>
                <c:ptCount val="1"/>
                <c:pt idx="0">
                  <c:v>uglavnom ne</c:v>
                </c:pt>
              </c:strCache>
            </c:strRef>
          </c:tx>
          <c:val>
            <c:numRef>
              <c:f>' samo roditelji 1 dio i 10 2 di'!$Q$5:$Q$16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1.0909090909090906</c:v>
                </c:pt>
              </c:numCache>
            </c:numRef>
          </c:val>
        </c:ser>
        <c:axId val="78882304"/>
        <c:axId val="78883840"/>
      </c:barChart>
      <c:catAx>
        <c:axId val="78882304"/>
        <c:scaling>
          <c:orientation val="minMax"/>
        </c:scaling>
        <c:axPos val="b"/>
        <c:tickLblPos val="nextTo"/>
        <c:crossAx val="78883840"/>
        <c:crosses val="autoZero"/>
        <c:auto val="1"/>
        <c:lblAlgn val="ctr"/>
        <c:lblOffset val="100"/>
      </c:catAx>
      <c:valAx>
        <c:axId val="78883840"/>
        <c:scaling>
          <c:orientation val="minMax"/>
        </c:scaling>
        <c:axPos val="l"/>
        <c:majorGridlines/>
        <c:numFmt formatCode="General" sourceLinked="1"/>
        <c:tickLblPos val="nextTo"/>
        <c:crossAx val="78882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dio'!$W$2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dio'!$W$3:$W$11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3.7</c:v>
                </c:pt>
                <c:pt idx="6">
                  <c:v>7</c:v>
                </c:pt>
                <c:pt idx="7">
                  <c:v>6</c:v>
                </c:pt>
                <c:pt idx="8">
                  <c:v>2.0874999999999999</c:v>
                </c:pt>
              </c:numCache>
            </c:numRef>
          </c:val>
        </c:ser>
        <c:ser>
          <c:idx val="1"/>
          <c:order val="1"/>
          <c:tx>
            <c:strRef>
              <c:f>'učenici I dio'!$X$2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dio'!$X$3:$X$11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7.4</c:v>
                </c:pt>
                <c:pt idx="6">
                  <c:v>20</c:v>
                </c:pt>
                <c:pt idx="7">
                  <c:v>6</c:v>
                </c:pt>
                <c:pt idx="8">
                  <c:v>6.6749999999999945</c:v>
                </c:pt>
              </c:numCache>
            </c:numRef>
          </c:val>
        </c:ser>
        <c:ser>
          <c:idx val="2"/>
          <c:order val="2"/>
          <c:tx>
            <c:strRef>
              <c:f>'učenici I dio'!$Y$2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dio'!$Y$3:$Y$11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5</c:v>
                </c:pt>
                <c:pt idx="4">
                  <c:v>30</c:v>
                </c:pt>
                <c:pt idx="5">
                  <c:v>29.6</c:v>
                </c:pt>
                <c:pt idx="6">
                  <c:v>27</c:v>
                </c:pt>
                <c:pt idx="7">
                  <c:v>29</c:v>
                </c:pt>
                <c:pt idx="8">
                  <c:v>16.45</c:v>
                </c:pt>
              </c:numCache>
            </c:numRef>
          </c:val>
        </c:ser>
        <c:ser>
          <c:idx val="3"/>
          <c:order val="3"/>
          <c:tx>
            <c:strRef>
              <c:f>'učenici I dio'!$Z$2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dio'!$Z$3:$Z$11</c:f>
              <c:numCache>
                <c:formatCode>General</c:formatCode>
                <c:ptCount val="9"/>
                <c:pt idx="0">
                  <c:v>17</c:v>
                </c:pt>
                <c:pt idx="1">
                  <c:v>7</c:v>
                </c:pt>
                <c:pt idx="2">
                  <c:v>24</c:v>
                </c:pt>
                <c:pt idx="3">
                  <c:v>15</c:v>
                </c:pt>
                <c:pt idx="4">
                  <c:v>30</c:v>
                </c:pt>
                <c:pt idx="5">
                  <c:v>44.4</c:v>
                </c:pt>
                <c:pt idx="6">
                  <c:v>33</c:v>
                </c:pt>
                <c:pt idx="7">
                  <c:v>41</c:v>
                </c:pt>
                <c:pt idx="8">
                  <c:v>26.424999999999986</c:v>
                </c:pt>
              </c:numCache>
            </c:numRef>
          </c:val>
        </c:ser>
        <c:ser>
          <c:idx val="4"/>
          <c:order val="4"/>
          <c:tx>
            <c:strRef>
              <c:f>'učenici I dio'!$AA$2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dio'!$AA$3:$AA$11</c:f>
              <c:numCache>
                <c:formatCode>General</c:formatCode>
                <c:ptCount val="9"/>
                <c:pt idx="0">
                  <c:v>83</c:v>
                </c:pt>
                <c:pt idx="1">
                  <c:v>93</c:v>
                </c:pt>
                <c:pt idx="2">
                  <c:v>65</c:v>
                </c:pt>
                <c:pt idx="3">
                  <c:v>80</c:v>
                </c:pt>
                <c:pt idx="4">
                  <c:v>20</c:v>
                </c:pt>
                <c:pt idx="5">
                  <c:v>14.8</c:v>
                </c:pt>
                <c:pt idx="6">
                  <c:v>13</c:v>
                </c:pt>
                <c:pt idx="7">
                  <c:v>18</c:v>
                </c:pt>
                <c:pt idx="8">
                  <c:v>48.35</c:v>
                </c:pt>
              </c:numCache>
            </c:numRef>
          </c:val>
        </c:ser>
        <c:axId val="59767808"/>
        <c:axId val="59773696"/>
      </c:barChart>
      <c:catAx>
        <c:axId val="59767808"/>
        <c:scaling>
          <c:orientation val="minMax"/>
        </c:scaling>
        <c:axPos val="b"/>
        <c:tickLblPos val="nextTo"/>
        <c:crossAx val="59773696"/>
        <c:crosses val="autoZero"/>
        <c:auto val="1"/>
        <c:lblAlgn val="ctr"/>
        <c:lblOffset val="100"/>
      </c:catAx>
      <c:valAx>
        <c:axId val="59773696"/>
        <c:scaling>
          <c:orientation val="minMax"/>
        </c:scaling>
        <c:axPos val="l"/>
        <c:majorGridlines/>
        <c:numFmt formatCode="General" sourceLinked="1"/>
        <c:tickLblPos val="nextTo"/>
        <c:crossAx val="5976780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di'!$R$4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di'!$R$5:$R$16</c:f>
              <c:numCache>
                <c:formatCode>General</c:formatCode>
                <c:ptCount val="12"/>
                <c:pt idx="0">
                  <c:v>82</c:v>
                </c:pt>
                <c:pt idx="1">
                  <c:v>76</c:v>
                </c:pt>
                <c:pt idx="2">
                  <c:v>73</c:v>
                </c:pt>
                <c:pt idx="3">
                  <c:v>82</c:v>
                </c:pt>
                <c:pt idx="4">
                  <c:v>46</c:v>
                </c:pt>
                <c:pt idx="5">
                  <c:v>65</c:v>
                </c:pt>
                <c:pt idx="6">
                  <c:v>72</c:v>
                </c:pt>
                <c:pt idx="7">
                  <c:v>65</c:v>
                </c:pt>
                <c:pt idx="8">
                  <c:v>50</c:v>
                </c:pt>
                <c:pt idx="9">
                  <c:v>56</c:v>
                </c:pt>
                <c:pt idx="10">
                  <c:v>59</c:v>
                </c:pt>
                <c:pt idx="11">
                  <c:v>66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di'!$S$4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di'!$S$5:$S$16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15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27.3</c:v>
                </c:pt>
                <c:pt idx="9">
                  <c:v>0</c:v>
                </c:pt>
                <c:pt idx="10">
                  <c:v>0</c:v>
                </c:pt>
                <c:pt idx="11">
                  <c:v>6.3909090909090907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di'!$T$4</c:f>
              <c:strCache>
                <c:ptCount val="1"/>
                <c:pt idx="0">
                  <c:v>ponekad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di'!$T$5:$T$16</c:f>
              <c:numCache>
                <c:formatCode>General</c:formatCode>
                <c:ptCount val="12"/>
                <c:pt idx="0">
                  <c:v>12</c:v>
                </c:pt>
                <c:pt idx="1">
                  <c:v>18</c:v>
                </c:pt>
                <c:pt idx="2">
                  <c:v>27</c:v>
                </c:pt>
                <c:pt idx="3">
                  <c:v>18</c:v>
                </c:pt>
                <c:pt idx="4">
                  <c:v>39</c:v>
                </c:pt>
                <c:pt idx="5">
                  <c:v>29</c:v>
                </c:pt>
                <c:pt idx="6">
                  <c:v>23</c:v>
                </c:pt>
                <c:pt idx="7">
                  <c:v>30</c:v>
                </c:pt>
                <c:pt idx="8">
                  <c:v>22.7</c:v>
                </c:pt>
                <c:pt idx="9">
                  <c:v>44</c:v>
                </c:pt>
                <c:pt idx="10">
                  <c:v>41</c:v>
                </c:pt>
                <c:pt idx="11">
                  <c:v>27.609090909090931</c:v>
                </c:pt>
              </c:numCache>
            </c:numRef>
          </c:val>
        </c:ser>
        <c:axId val="78934400"/>
        <c:axId val="78935936"/>
      </c:barChart>
      <c:catAx>
        <c:axId val="78934400"/>
        <c:scaling>
          <c:orientation val="minMax"/>
        </c:scaling>
        <c:axPos val="b"/>
        <c:tickLblPos val="nextTo"/>
        <c:crossAx val="78935936"/>
        <c:crosses val="autoZero"/>
        <c:auto val="1"/>
        <c:lblAlgn val="ctr"/>
        <c:lblOffset val="100"/>
      </c:catAx>
      <c:valAx>
        <c:axId val="78935936"/>
        <c:scaling>
          <c:orientation val="minMax"/>
        </c:scaling>
        <c:axPos val="l"/>
        <c:majorGridlines/>
        <c:numFmt formatCode="General" sourceLinked="1"/>
        <c:tickLblPos val="nextTo"/>
        <c:crossAx val="789344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di'!$U$4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di'!$U$5:$U$16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di'!$V$4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di'!$V$5:$V$16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di'!$W$4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di'!$W$5:$W$16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17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2.7272727272727315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di'!$X$4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di'!$X$5:$X$16</c:f>
              <c:numCache>
                <c:formatCode>General</c:formatCode>
                <c:ptCount val="12"/>
                <c:pt idx="0">
                  <c:v>6</c:v>
                </c:pt>
                <c:pt idx="1">
                  <c:v>6</c:v>
                </c:pt>
                <c:pt idx="2">
                  <c:v>13</c:v>
                </c:pt>
                <c:pt idx="3">
                  <c:v>10</c:v>
                </c:pt>
                <c:pt idx="4">
                  <c:v>8</c:v>
                </c:pt>
                <c:pt idx="5">
                  <c:v>12</c:v>
                </c:pt>
                <c:pt idx="6">
                  <c:v>17</c:v>
                </c:pt>
                <c:pt idx="7">
                  <c:v>0</c:v>
                </c:pt>
                <c:pt idx="8">
                  <c:v>27.3</c:v>
                </c:pt>
                <c:pt idx="9">
                  <c:v>11</c:v>
                </c:pt>
                <c:pt idx="10">
                  <c:v>6</c:v>
                </c:pt>
                <c:pt idx="11">
                  <c:v>10.572727272727303</c:v>
                </c:pt>
              </c:numCache>
            </c:numRef>
          </c:val>
        </c:ser>
        <c:ser>
          <c:idx val="4"/>
          <c:order val="4"/>
          <c:tx>
            <c:strRef>
              <c:f>' samo roditelji 1 dio i 10 2 di'!$Y$4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di'!$Y$5:$Y$16</c:f>
              <c:numCache>
                <c:formatCode>General</c:formatCode>
                <c:ptCount val="12"/>
                <c:pt idx="0">
                  <c:v>94</c:v>
                </c:pt>
                <c:pt idx="1">
                  <c:v>94</c:v>
                </c:pt>
                <c:pt idx="2">
                  <c:v>80</c:v>
                </c:pt>
                <c:pt idx="3">
                  <c:v>90</c:v>
                </c:pt>
                <c:pt idx="4">
                  <c:v>92</c:v>
                </c:pt>
                <c:pt idx="5">
                  <c:v>82</c:v>
                </c:pt>
                <c:pt idx="6">
                  <c:v>83</c:v>
                </c:pt>
                <c:pt idx="7">
                  <c:v>83</c:v>
                </c:pt>
                <c:pt idx="8">
                  <c:v>72.7</c:v>
                </c:pt>
                <c:pt idx="9">
                  <c:v>89</c:v>
                </c:pt>
                <c:pt idx="10">
                  <c:v>94</c:v>
                </c:pt>
                <c:pt idx="11">
                  <c:v>86.7</c:v>
                </c:pt>
              </c:numCache>
            </c:numRef>
          </c:val>
        </c:ser>
        <c:axId val="79061760"/>
        <c:axId val="79063296"/>
      </c:barChart>
      <c:catAx>
        <c:axId val="79061760"/>
        <c:scaling>
          <c:orientation val="minMax"/>
        </c:scaling>
        <c:axPos val="b"/>
        <c:tickLblPos val="nextTo"/>
        <c:crossAx val="79063296"/>
        <c:crosses val="autoZero"/>
        <c:auto val="1"/>
        <c:lblAlgn val="ctr"/>
        <c:lblOffset val="100"/>
      </c:catAx>
      <c:valAx>
        <c:axId val="79063296"/>
        <c:scaling>
          <c:orientation val="minMax"/>
        </c:scaling>
        <c:axPos val="l"/>
        <c:majorGridlines/>
        <c:numFmt formatCode="General" sourceLinked="1"/>
        <c:tickLblPos val="nextTo"/>
        <c:crossAx val="79061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di'!$Z$4</c:f>
              <c:strCache>
                <c:ptCount val="1"/>
                <c:pt idx="0">
                  <c:v>da 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di'!$Z$5:$Z$16</c:f>
              <c:numCache>
                <c:formatCode>General</c:formatCode>
                <c:ptCount val="12"/>
                <c:pt idx="0">
                  <c:v>88</c:v>
                </c:pt>
                <c:pt idx="1">
                  <c:v>88</c:v>
                </c:pt>
                <c:pt idx="2">
                  <c:v>100</c:v>
                </c:pt>
                <c:pt idx="3">
                  <c:v>82</c:v>
                </c:pt>
                <c:pt idx="4">
                  <c:v>92</c:v>
                </c:pt>
                <c:pt idx="5">
                  <c:v>93</c:v>
                </c:pt>
                <c:pt idx="6">
                  <c:v>95</c:v>
                </c:pt>
                <c:pt idx="7">
                  <c:v>95</c:v>
                </c:pt>
                <c:pt idx="8">
                  <c:v>95</c:v>
                </c:pt>
                <c:pt idx="9">
                  <c:v>100</c:v>
                </c:pt>
                <c:pt idx="10">
                  <c:v>69</c:v>
                </c:pt>
                <c:pt idx="11">
                  <c:v>90.63636363636364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di'!$AA$4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di'!$AA$5:$AA$16</c:f>
              <c:numCache>
                <c:formatCode>General</c:formatCode>
                <c:ptCount val="12"/>
                <c:pt idx="0">
                  <c:v>12</c:v>
                </c:pt>
                <c:pt idx="1">
                  <c:v>12</c:v>
                </c:pt>
                <c:pt idx="2">
                  <c:v>0</c:v>
                </c:pt>
                <c:pt idx="3">
                  <c:v>18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31</c:v>
                </c:pt>
                <c:pt idx="11">
                  <c:v>9.3636363636363864</c:v>
                </c:pt>
              </c:numCache>
            </c:numRef>
          </c:val>
        </c:ser>
        <c:axId val="79075968"/>
        <c:axId val="79090048"/>
      </c:barChart>
      <c:catAx>
        <c:axId val="79075968"/>
        <c:scaling>
          <c:orientation val="minMax"/>
        </c:scaling>
        <c:axPos val="b"/>
        <c:tickLblPos val="nextTo"/>
        <c:crossAx val="79090048"/>
        <c:crosses val="autoZero"/>
        <c:auto val="1"/>
        <c:lblAlgn val="ctr"/>
        <c:lblOffset val="100"/>
      </c:catAx>
      <c:valAx>
        <c:axId val="79090048"/>
        <c:scaling>
          <c:orientation val="minMax"/>
        </c:scaling>
        <c:axPos val="l"/>
        <c:majorGridlines/>
        <c:numFmt formatCode="General" sourceLinked="1"/>
        <c:tickLblPos val="nextTo"/>
        <c:crossAx val="790759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di'!$AB$4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di'!$AB$5:$AB$16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14.3</c:v>
                </c:pt>
                <c:pt idx="9">
                  <c:v>0</c:v>
                </c:pt>
                <c:pt idx="10">
                  <c:v>30</c:v>
                </c:pt>
                <c:pt idx="11">
                  <c:v>4.0272727272727273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di'!$AC$4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di'!$AC$5:$AC$16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  <c:pt idx="6">
                  <c:v>5</c:v>
                </c:pt>
                <c:pt idx="7">
                  <c:v>0</c:v>
                </c:pt>
                <c:pt idx="8">
                  <c:v>9.5</c:v>
                </c:pt>
                <c:pt idx="9">
                  <c:v>0</c:v>
                </c:pt>
                <c:pt idx="10">
                  <c:v>0</c:v>
                </c:pt>
                <c:pt idx="11">
                  <c:v>2.5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di'!$AD$4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di'!$AD$5:$AD$16</c:f>
              <c:numCache>
                <c:formatCode>General</c:formatCode>
                <c:ptCount val="12"/>
                <c:pt idx="0">
                  <c:v>0</c:v>
                </c:pt>
                <c:pt idx="1">
                  <c:v>16</c:v>
                </c:pt>
                <c:pt idx="2">
                  <c:v>7</c:v>
                </c:pt>
                <c:pt idx="3">
                  <c:v>9</c:v>
                </c:pt>
                <c:pt idx="4">
                  <c:v>17</c:v>
                </c:pt>
                <c:pt idx="5">
                  <c:v>6</c:v>
                </c:pt>
                <c:pt idx="6">
                  <c:v>0</c:v>
                </c:pt>
                <c:pt idx="7">
                  <c:v>30</c:v>
                </c:pt>
                <c:pt idx="8">
                  <c:v>19</c:v>
                </c:pt>
                <c:pt idx="9">
                  <c:v>22</c:v>
                </c:pt>
                <c:pt idx="10">
                  <c:v>35</c:v>
                </c:pt>
                <c:pt idx="11">
                  <c:v>14.636363636363637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di'!$AE$4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di'!$AE$5:$AE$16</c:f>
              <c:numCache>
                <c:formatCode>General</c:formatCode>
                <c:ptCount val="12"/>
                <c:pt idx="0">
                  <c:v>12</c:v>
                </c:pt>
                <c:pt idx="1">
                  <c:v>18</c:v>
                </c:pt>
                <c:pt idx="2">
                  <c:v>26</c:v>
                </c:pt>
                <c:pt idx="3">
                  <c:v>9</c:v>
                </c:pt>
                <c:pt idx="4">
                  <c:v>33</c:v>
                </c:pt>
                <c:pt idx="5">
                  <c:v>53</c:v>
                </c:pt>
                <c:pt idx="6">
                  <c:v>45</c:v>
                </c:pt>
                <c:pt idx="7">
                  <c:v>53</c:v>
                </c:pt>
                <c:pt idx="8">
                  <c:v>28.6</c:v>
                </c:pt>
                <c:pt idx="9">
                  <c:v>22</c:v>
                </c:pt>
                <c:pt idx="10">
                  <c:v>12</c:v>
                </c:pt>
                <c:pt idx="11">
                  <c:v>28.327272727272735</c:v>
                </c:pt>
              </c:numCache>
            </c:numRef>
          </c:val>
        </c:ser>
        <c:ser>
          <c:idx val="4"/>
          <c:order val="4"/>
          <c:tx>
            <c:strRef>
              <c:f>' samo roditelji 1 dio i 10 2 di'!$AF$4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di'!$AF$5:$AF$16</c:f>
              <c:numCache>
                <c:formatCode>General</c:formatCode>
                <c:ptCount val="12"/>
                <c:pt idx="0">
                  <c:v>88</c:v>
                </c:pt>
                <c:pt idx="1">
                  <c:v>66</c:v>
                </c:pt>
                <c:pt idx="2">
                  <c:v>60</c:v>
                </c:pt>
                <c:pt idx="3">
                  <c:v>82</c:v>
                </c:pt>
                <c:pt idx="4">
                  <c:v>50</c:v>
                </c:pt>
                <c:pt idx="5">
                  <c:v>35</c:v>
                </c:pt>
                <c:pt idx="6">
                  <c:v>50</c:v>
                </c:pt>
                <c:pt idx="7">
                  <c:v>17</c:v>
                </c:pt>
                <c:pt idx="8">
                  <c:v>28.6</c:v>
                </c:pt>
                <c:pt idx="9">
                  <c:v>56</c:v>
                </c:pt>
                <c:pt idx="10">
                  <c:v>23</c:v>
                </c:pt>
                <c:pt idx="11">
                  <c:v>50.509090909090908</c:v>
                </c:pt>
              </c:numCache>
            </c:numRef>
          </c:val>
        </c:ser>
        <c:axId val="78789632"/>
        <c:axId val="78820096"/>
      </c:barChart>
      <c:catAx>
        <c:axId val="78789632"/>
        <c:scaling>
          <c:orientation val="minMax"/>
        </c:scaling>
        <c:axPos val="b"/>
        <c:tickLblPos val="nextTo"/>
        <c:crossAx val="78820096"/>
        <c:crosses val="autoZero"/>
        <c:auto val="1"/>
        <c:lblAlgn val="ctr"/>
        <c:lblOffset val="100"/>
      </c:catAx>
      <c:valAx>
        <c:axId val="78820096"/>
        <c:scaling>
          <c:orientation val="minMax"/>
        </c:scaling>
        <c:axPos val="l"/>
        <c:majorGridlines/>
        <c:numFmt formatCode="General" sourceLinked="1"/>
        <c:tickLblPos val="nextTo"/>
        <c:crossAx val="78789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di'!$AG$4</c:f>
              <c:strCache>
                <c:ptCount val="1"/>
                <c:pt idx="0">
                  <c:v>motivacija
 od strane 
učitelja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di'!$AG$5:$AG$16</c:f>
              <c:numCache>
                <c:formatCode>General</c:formatCode>
                <c:ptCount val="12"/>
                <c:pt idx="0">
                  <c:v>66</c:v>
                </c:pt>
                <c:pt idx="1">
                  <c:v>66</c:v>
                </c:pt>
                <c:pt idx="2">
                  <c:v>46</c:v>
                </c:pt>
                <c:pt idx="3">
                  <c:v>20</c:v>
                </c:pt>
                <c:pt idx="4">
                  <c:v>82</c:v>
                </c:pt>
                <c:pt idx="5">
                  <c:v>65</c:v>
                </c:pt>
                <c:pt idx="6">
                  <c:v>17</c:v>
                </c:pt>
                <c:pt idx="7">
                  <c:v>30</c:v>
                </c:pt>
                <c:pt idx="8">
                  <c:v>23.5</c:v>
                </c:pt>
                <c:pt idx="9">
                  <c:v>22</c:v>
                </c:pt>
                <c:pt idx="10">
                  <c:v>14</c:v>
                </c:pt>
                <c:pt idx="11">
                  <c:v>41.045454545454547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di'!$AH$4</c:f>
              <c:strCache>
                <c:ptCount val="1"/>
                <c:pt idx="0">
                  <c:v>razgovor i
motivacija s 
Vaše strane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di'!$AH$5:$AH$16</c:f>
              <c:numCache>
                <c:formatCode>General</c:formatCode>
                <c:ptCount val="12"/>
                <c:pt idx="0">
                  <c:v>77</c:v>
                </c:pt>
                <c:pt idx="1">
                  <c:v>78</c:v>
                </c:pt>
                <c:pt idx="2">
                  <c:v>80</c:v>
                </c:pt>
                <c:pt idx="3">
                  <c:v>70</c:v>
                </c:pt>
                <c:pt idx="4">
                  <c:v>64</c:v>
                </c:pt>
                <c:pt idx="5">
                  <c:v>59</c:v>
                </c:pt>
                <c:pt idx="6">
                  <c:v>28</c:v>
                </c:pt>
                <c:pt idx="7">
                  <c:v>47</c:v>
                </c:pt>
                <c:pt idx="8">
                  <c:v>35.300000000000004</c:v>
                </c:pt>
                <c:pt idx="9">
                  <c:v>33</c:v>
                </c:pt>
                <c:pt idx="10">
                  <c:v>51</c:v>
                </c:pt>
                <c:pt idx="11">
                  <c:v>56.572727272727271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di'!$AI$4</c:f>
              <c:strCache>
                <c:ptCount val="1"/>
                <c:pt idx="0">
                  <c:v>novčana
 nagrada ili
 neka druga
 nagrada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di'!$AI$5:$AI$16</c:f>
              <c:numCache>
                <c:formatCode>General</c:formatCode>
                <c:ptCount val="12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2.4545454545454537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di'!$AJ$4</c:f>
              <c:strCache>
                <c:ptCount val="1"/>
                <c:pt idx="0">
                  <c:v>kazna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di'!$AJ$5:$AJ$16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5.9</c:v>
                </c:pt>
                <c:pt idx="9">
                  <c:v>0</c:v>
                </c:pt>
                <c:pt idx="10">
                  <c:v>7</c:v>
                </c:pt>
                <c:pt idx="11">
                  <c:v>2.0818181818181785</c:v>
                </c:pt>
              </c:numCache>
            </c:numRef>
          </c:val>
        </c:ser>
        <c:ser>
          <c:idx val="4"/>
          <c:order val="4"/>
          <c:tx>
            <c:strRef>
              <c:f>' samo roditelji 1 dio i 10 2 di'!$AK$4</c:f>
              <c:strCache>
                <c:ptCount val="1"/>
                <c:pt idx="0">
                  <c:v>samomotivacija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di'!$AK$5:$AK$16</c:f>
              <c:numCache>
                <c:formatCode>General</c:formatCode>
                <c:ptCount val="12"/>
                <c:pt idx="0">
                  <c:v>0</c:v>
                </c:pt>
                <c:pt idx="1">
                  <c:v>24</c:v>
                </c:pt>
                <c:pt idx="2">
                  <c:v>14</c:v>
                </c:pt>
                <c:pt idx="3">
                  <c:v>30</c:v>
                </c:pt>
                <c:pt idx="4">
                  <c:v>27</c:v>
                </c:pt>
                <c:pt idx="5">
                  <c:v>0</c:v>
                </c:pt>
                <c:pt idx="6">
                  <c:v>50</c:v>
                </c:pt>
                <c:pt idx="7">
                  <c:v>23</c:v>
                </c:pt>
                <c:pt idx="8">
                  <c:v>35.300000000000004</c:v>
                </c:pt>
                <c:pt idx="9">
                  <c:v>45</c:v>
                </c:pt>
                <c:pt idx="10">
                  <c:v>21</c:v>
                </c:pt>
                <c:pt idx="11">
                  <c:v>24.481818181818191</c:v>
                </c:pt>
              </c:numCache>
            </c:numRef>
          </c:val>
        </c:ser>
        <c:axId val="79187328"/>
        <c:axId val="79197312"/>
      </c:barChart>
      <c:catAx>
        <c:axId val="79187328"/>
        <c:scaling>
          <c:orientation val="minMax"/>
        </c:scaling>
        <c:axPos val="b"/>
        <c:tickLblPos val="nextTo"/>
        <c:crossAx val="79197312"/>
        <c:crosses val="autoZero"/>
        <c:auto val="1"/>
        <c:lblAlgn val="ctr"/>
        <c:lblOffset val="100"/>
      </c:catAx>
      <c:valAx>
        <c:axId val="79197312"/>
        <c:scaling>
          <c:orientation val="minMax"/>
        </c:scaling>
        <c:axPos val="l"/>
        <c:majorGridlines/>
        <c:numFmt formatCode="General" sourceLinked="1"/>
        <c:tickLblPos val="nextTo"/>
        <c:crossAx val="79187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di'!$AL$4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di'!$AL$5:$AL$16</c:f>
              <c:numCache>
                <c:formatCode>General</c:formatCode>
                <c:ptCount val="12"/>
                <c:pt idx="0">
                  <c:v>88</c:v>
                </c:pt>
                <c:pt idx="1">
                  <c:v>84</c:v>
                </c:pt>
                <c:pt idx="2">
                  <c:v>93</c:v>
                </c:pt>
                <c:pt idx="3">
                  <c:v>82</c:v>
                </c:pt>
                <c:pt idx="4">
                  <c:v>92</c:v>
                </c:pt>
                <c:pt idx="5">
                  <c:v>88</c:v>
                </c:pt>
                <c:pt idx="6">
                  <c:v>95</c:v>
                </c:pt>
                <c:pt idx="7">
                  <c:v>95</c:v>
                </c:pt>
                <c:pt idx="8">
                  <c:v>81.8</c:v>
                </c:pt>
                <c:pt idx="9">
                  <c:v>67</c:v>
                </c:pt>
                <c:pt idx="10">
                  <c:v>71</c:v>
                </c:pt>
                <c:pt idx="11">
                  <c:v>85.163636363636286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di'!$AM$4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di'!$AM$5:$AM$16</c:f>
              <c:numCache>
                <c:formatCode>General</c:formatCode>
                <c:ptCount val="12"/>
                <c:pt idx="0">
                  <c:v>12</c:v>
                </c:pt>
                <c:pt idx="1">
                  <c:v>16</c:v>
                </c:pt>
                <c:pt idx="2">
                  <c:v>7</c:v>
                </c:pt>
                <c:pt idx="3">
                  <c:v>18</c:v>
                </c:pt>
                <c:pt idx="4">
                  <c:v>8</c:v>
                </c:pt>
                <c:pt idx="5">
                  <c:v>12</c:v>
                </c:pt>
                <c:pt idx="6">
                  <c:v>5</c:v>
                </c:pt>
                <c:pt idx="7">
                  <c:v>5</c:v>
                </c:pt>
                <c:pt idx="8">
                  <c:v>18.2</c:v>
                </c:pt>
                <c:pt idx="9">
                  <c:v>33</c:v>
                </c:pt>
                <c:pt idx="10">
                  <c:v>29</c:v>
                </c:pt>
                <c:pt idx="11">
                  <c:v>14.836363636363636</c:v>
                </c:pt>
              </c:numCache>
            </c:numRef>
          </c:val>
        </c:ser>
        <c:axId val="79214080"/>
        <c:axId val="79215616"/>
      </c:barChart>
      <c:catAx>
        <c:axId val="79214080"/>
        <c:scaling>
          <c:orientation val="minMax"/>
        </c:scaling>
        <c:axPos val="b"/>
        <c:tickLblPos val="nextTo"/>
        <c:crossAx val="79215616"/>
        <c:crosses val="autoZero"/>
        <c:auto val="1"/>
        <c:lblAlgn val="ctr"/>
        <c:lblOffset val="100"/>
      </c:catAx>
      <c:valAx>
        <c:axId val="79215616"/>
        <c:scaling>
          <c:orientation val="minMax"/>
        </c:scaling>
        <c:axPos val="l"/>
        <c:majorGridlines/>
        <c:numFmt formatCode="General" sourceLinked="1"/>
        <c:tickLblPos val="nextTo"/>
        <c:crossAx val="79214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di'!$AN$4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di'!$AN$5:$AN$16</c:f>
              <c:numCache>
                <c:formatCode>General</c:formatCode>
                <c:ptCount val="12"/>
                <c:pt idx="0">
                  <c:v>24</c:v>
                </c:pt>
                <c:pt idx="1">
                  <c:v>40</c:v>
                </c:pt>
                <c:pt idx="2">
                  <c:v>85</c:v>
                </c:pt>
                <c:pt idx="3">
                  <c:v>55</c:v>
                </c:pt>
                <c:pt idx="4">
                  <c:v>45</c:v>
                </c:pt>
                <c:pt idx="5">
                  <c:v>47</c:v>
                </c:pt>
                <c:pt idx="6">
                  <c:v>33</c:v>
                </c:pt>
                <c:pt idx="7">
                  <c:v>47</c:v>
                </c:pt>
                <c:pt idx="8">
                  <c:v>45.5</c:v>
                </c:pt>
                <c:pt idx="9">
                  <c:v>44</c:v>
                </c:pt>
                <c:pt idx="10">
                  <c:v>47</c:v>
                </c:pt>
                <c:pt idx="11">
                  <c:v>46.590909090909129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di'!$AO$4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di'!$AO$5:$AO$16</c:f>
              <c:numCache>
                <c:formatCode>General</c:formatCode>
                <c:ptCount val="12"/>
                <c:pt idx="0">
                  <c:v>76</c:v>
                </c:pt>
                <c:pt idx="1">
                  <c:v>60</c:v>
                </c:pt>
                <c:pt idx="2">
                  <c:v>15</c:v>
                </c:pt>
                <c:pt idx="3">
                  <c:v>45</c:v>
                </c:pt>
                <c:pt idx="4">
                  <c:v>55</c:v>
                </c:pt>
                <c:pt idx="5">
                  <c:v>53</c:v>
                </c:pt>
                <c:pt idx="6">
                  <c:v>67</c:v>
                </c:pt>
                <c:pt idx="7">
                  <c:v>53</c:v>
                </c:pt>
                <c:pt idx="8">
                  <c:v>54.5</c:v>
                </c:pt>
                <c:pt idx="9">
                  <c:v>56</c:v>
                </c:pt>
                <c:pt idx="10">
                  <c:v>53</c:v>
                </c:pt>
                <c:pt idx="11">
                  <c:v>53.409090909090907</c:v>
                </c:pt>
              </c:numCache>
            </c:numRef>
          </c:val>
        </c:ser>
        <c:axId val="79125888"/>
        <c:axId val="79139968"/>
      </c:barChart>
      <c:catAx>
        <c:axId val="79125888"/>
        <c:scaling>
          <c:orientation val="minMax"/>
        </c:scaling>
        <c:axPos val="b"/>
        <c:tickLblPos val="nextTo"/>
        <c:crossAx val="79139968"/>
        <c:crosses val="autoZero"/>
        <c:auto val="1"/>
        <c:lblAlgn val="ctr"/>
        <c:lblOffset val="100"/>
      </c:catAx>
      <c:valAx>
        <c:axId val="79139968"/>
        <c:scaling>
          <c:orientation val="minMax"/>
        </c:scaling>
        <c:axPos val="l"/>
        <c:majorGridlines/>
        <c:numFmt formatCode="General" sourceLinked="1"/>
        <c:tickLblPos val="nextTo"/>
        <c:crossAx val="79125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 samo roditelji 1 dio i 10 2 di'!$AP$4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di'!$AP$5:$AP$16</c:f>
              <c:numCache>
                <c:formatCode>General</c:formatCode>
                <c:ptCount val="12"/>
                <c:pt idx="0">
                  <c:v>0</c:v>
                </c:pt>
                <c:pt idx="1">
                  <c:v>42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3.8181818181818192</c:v>
                </c:pt>
              </c:numCache>
            </c:numRef>
          </c:val>
        </c:ser>
        <c:ser>
          <c:idx val="1"/>
          <c:order val="1"/>
          <c:tx>
            <c:strRef>
              <c:f>' samo roditelji 1 dio i 10 2 di'!$AQ$4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di'!$AQ$5:$AQ$16</c:f>
              <c:numCache>
                <c:formatCode>General</c:formatCode>
                <c:ptCount val="12"/>
                <c:pt idx="0">
                  <c:v>6</c:v>
                </c:pt>
                <c:pt idx="1">
                  <c:v>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12</c:v>
                </c:pt>
                <c:pt idx="8">
                  <c:v>0</c:v>
                </c:pt>
                <c:pt idx="9">
                  <c:v>0</c:v>
                </c:pt>
                <c:pt idx="10">
                  <c:v>23</c:v>
                </c:pt>
                <c:pt idx="11">
                  <c:v>5.5454545454545459</c:v>
                </c:pt>
              </c:numCache>
            </c:numRef>
          </c:val>
        </c:ser>
        <c:ser>
          <c:idx val="2"/>
          <c:order val="2"/>
          <c:tx>
            <c:strRef>
              <c:f>' samo roditelji 1 dio i 10 2 di'!$AR$4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di'!$AR$5:$AR$16</c:f>
              <c:numCache>
                <c:formatCode>General</c:formatCode>
                <c:ptCount val="12"/>
                <c:pt idx="0">
                  <c:v>17</c:v>
                </c:pt>
                <c:pt idx="1">
                  <c:v>6</c:v>
                </c:pt>
                <c:pt idx="2">
                  <c:v>7</c:v>
                </c:pt>
                <c:pt idx="3">
                  <c:v>0</c:v>
                </c:pt>
                <c:pt idx="4">
                  <c:v>8</c:v>
                </c:pt>
                <c:pt idx="5">
                  <c:v>12</c:v>
                </c:pt>
                <c:pt idx="6">
                  <c:v>5</c:v>
                </c:pt>
                <c:pt idx="7">
                  <c:v>12</c:v>
                </c:pt>
                <c:pt idx="8">
                  <c:v>4.8</c:v>
                </c:pt>
                <c:pt idx="9">
                  <c:v>12</c:v>
                </c:pt>
                <c:pt idx="10">
                  <c:v>24</c:v>
                </c:pt>
                <c:pt idx="11">
                  <c:v>9.8000000000000025</c:v>
                </c:pt>
              </c:numCache>
            </c:numRef>
          </c:val>
        </c:ser>
        <c:ser>
          <c:idx val="3"/>
          <c:order val="3"/>
          <c:tx>
            <c:strRef>
              <c:f>' samo roditelji 1 dio i 10 2 di'!$AS$4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di'!$AS$5:$AS$16</c:f>
              <c:numCache>
                <c:formatCode>General</c:formatCode>
                <c:ptCount val="12"/>
                <c:pt idx="0">
                  <c:v>30</c:v>
                </c:pt>
                <c:pt idx="1">
                  <c:v>22</c:v>
                </c:pt>
                <c:pt idx="2">
                  <c:v>7</c:v>
                </c:pt>
                <c:pt idx="3">
                  <c:v>70</c:v>
                </c:pt>
                <c:pt idx="4">
                  <c:v>9</c:v>
                </c:pt>
                <c:pt idx="5">
                  <c:v>29</c:v>
                </c:pt>
                <c:pt idx="6">
                  <c:v>12</c:v>
                </c:pt>
                <c:pt idx="7">
                  <c:v>30</c:v>
                </c:pt>
                <c:pt idx="8">
                  <c:v>19</c:v>
                </c:pt>
                <c:pt idx="9">
                  <c:v>44</c:v>
                </c:pt>
                <c:pt idx="10">
                  <c:v>12</c:v>
                </c:pt>
                <c:pt idx="11">
                  <c:v>25.818181818181817</c:v>
                </c:pt>
              </c:numCache>
            </c:numRef>
          </c:val>
        </c:ser>
        <c:ser>
          <c:idx val="4"/>
          <c:order val="4"/>
          <c:tx>
            <c:strRef>
              <c:f>' samo roditelji 1 dio i 10 2 di'!$AT$4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 samo roditelji 1 dio i 10 2 di'!$A$5:$A$16</c:f>
              <c:strCache>
                <c:ptCount val="12"/>
                <c:pt idx="0">
                  <c:v>1RMŠ</c:v>
                </c:pt>
                <c:pt idx="1">
                  <c:v>1RPŠ</c:v>
                </c:pt>
                <c:pt idx="2">
                  <c:v>2RMŠ iPŠ</c:v>
                </c:pt>
                <c:pt idx="3">
                  <c:v>3RMŠ</c:v>
                </c:pt>
                <c:pt idx="4">
                  <c:v>3RPŠ</c:v>
                </c:pt>
                <c:pt idx="5">
                  <c:v>4RMŠ i PŠ</c:v>
                </c:pt>
                <c:pt idx="6">
                  <c:v>5 Uč</c:v>
                </c:pt>
                <c:pt idx="7">
                  <c:v>6 UČ</c:v>
                </c:pt>
                <c:pt idx="8">
                  <c:v>7 Uč</c:v>
                </c:pt>
                <c:pt idx="9">
                  <c:v>8A</c:v>
                </c:pt>
                <c:pt idx="10">
                  <c:v>8B</c:v>
                </c:pt>
                <c:pt idx="11">
                  <c:v>Prosjek</c:v>
                </c:pt>
              </c:strCache>
            </c:strRef>
          </c:cat>
          <c:val>
            <c:numRef>
              <c:f>' samo roditelji 1 dio i 10 2 di'!$AT$5:$AT$16</c:f>
              <c:numCache>
                <c:formatCode>General</c:formatCode>
                <c:ptCount val="12"/>
                <c:pt idx="0">
                  <c:v>47</c:v>
                </c:pt>
                <c:pt idx="1">
                  <c:v>30</c:v>
                </c:pt>
                <c:pt idx="2">
                  <c:v>66</c:v>
                </c:pt>
                <c:pt idx="3">
                  <c:v>30</c:v>
                </c:pt>
                <c:pt idx="4">
                  <c:v>83</c:v>
                </c:pt>
                <c:pt idx="5">
                  <c:v>59</c:v>
                </c:pt>
                <c:pt idx="6">
                  <c:v>83</c:v>
                </c:pt>
                <c:pt idx="7">
                  <c:v>46</c:v>
                </c:pt>
                <c:pt idx="8">
                  <c:v>76.2</c:v>
                </c:pt>
                <c:pt idx="9">
                  <c:v>44</c:v>
                </c:pt>
                <c:pt idx="10">
                  <c:v>41</c:v>
                </c:pt>
                <c:pt idx="11">
                  <c:v>55.018181818181866</c:v>
                </c:pt>
              </c:numCache>
            </c:numRef>
          </c:val>
        </c:ser>
        <c:axId val="79319040"/>
        <c:axId val="79320576"/>
      </c:barChart>
      <c:catAx>
        <c:axId val="79319040"/>
        <c:scaling>
          <c:orientation val="minMax"/>
        </c:scaling>
        <c:axPos val="b"/>
        <c:tickLblPos val="nextTo"/>
        <c:crossAx val="79320576"/>
        <c:crosses val="autoZero"/>
        <c:auto val="1"/>
        <c:lblAlgn val="ctr"/>
        <c:lblOffset val="100"/>
      </c:catAx>
      <c:valAx>
        <c:axId val="79320576"/>
        <c:scaling>
          <c:orientation val="minMax"/>
        </c:scaling>
        <c:axPos val="l"/>
        <c:majorGridlines/>
        <c:numFmt formatCode="General" sourceLinked="1"/>
        <c:tickLblPos val="nextTo"/>
        <c:crossAx val="79319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dio'!$AB$2</c:f>
              <c:strCache>
                <c:ptCount val="1"/>
                <c:pt idx="0">
                  <c:v>1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dio'!$AB$3:$AB$11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0</c:v>
                </c:pt>
                <c:pt idx="5">
                  <c:v>3.7</c:v>
                </c:pt>
                <c:pt idx="6">
                  <c:v>13</c:v>
                </c:pt>
                <c:pt idx="7">
                  <c:v>6</c:v>
                </c:pt>
                <c:pt idx="8">
                  <c:v>4.2124999999999995</c:v>
                </c:pt>
              </c:numCache>
            </c:numRef>
          </c:val>
        </c:ser>
        <c:ser>
          <c:idx val="1"/>
          <c:order val="1"/>
          <c:tx>
            <c:strRef>
              <c:f>'učenici I dio'!$AC$2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dio'!$AC$3:$AC$11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14.8</c:v>
                </c:pt>
                <c:pt idx="6">
                  <c:v>6</c:v>
                </c:pt>
                <c:pt idx="7">
                  <c:v>0</c:v>
                </c:pt>
                <c:pt idx="8">
                  <c:v>2.6</c:v>
                </c:pt>
              </c:numCache>
            </c:numRef>
          </c:val>
        </c:ser>
        <c:ser>
          <c:idx val="2"/>
          <c:order val="2"/>
          <c:tx>
            <c:strRef>
              <c:f>'učenici I dio'!$AD$2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dio'!$AD$3:$AD$11</c:f>
              <c:numCache>
                <c:formatCode>General</c:formatCode>
                <c:ptCount val="9"/>
                <c:pt idx="0">
                  <c:v>0</c:v>
                </c:pt>
                <c:pt idx="1">
                  <c:v>7</c:v>
                </c:pt>
                <c:pt idx="2">
                  <c:v>6</c:v>
                </c:pt>
                <c:pt idx="3">
                  <c:v>0</c:v>
                </c:pt>
                <c:pt idx="4">
                  <c:v>10</c:v>
                </c:pt>
                <c:pt idx="5">
                  <c:v>22.2</c:v>
                </c:pt>
                <c:pt idx="6">
                  <c:v>0</c:v>
                </c:pt>
                <c:pt idx="7">
                  <c:v>12</c:v>
                </c:pt>
                <c:pt idx="8">
                  <c:v>7.1499999999999995</c:v>
                </c:pt>
              </c:numCache>
            </c:numRef>
          </c:val>
        </c:ser>
        <c:ser>
          <c:idx val="3"/>
          <c:order val="3"/>
          <c:tx>
            <c:strRef>
              <c:f>'učenici I dio'!$AE$2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dio'!$AE$3:$AE$11</c:f>
              <c:numCache>
                <c:formatCode>General</c:formatCode>
                <c:ptCount val="9"/>
                <c:pt idx="0">
                  <c:v>17</c:v>
                </c:pt>
                <c:pt idx="1">
                  <c:v>0</c:v>
                </c:pt>
                <c:pt idx="2">
                  <c:v>18</c:v>
                </c:pt>
                <c:pt idx="3">
                  <c:v>35</c:v>
                </c:pt>
                <c:pt idx="4">
                  <c:v>40</c:v>
                </c:pt>
                <c:pt idx="5">
                  <c:v>25.9</c:v>
                </c:pt>
                <c:pt idx="6">
                  <c:v>54</c:v>
                </c:pt>
                <c:pt idx="7">
                  <c:v>29</c:v>
                </c:pt>
                <c:pt idx="8">
                  <c:v>27.362499999999937</c:v>
                </c:pt>
              </c:numCache>
            </c:numRef>
          </c:val>
        </c:ser>
        <c:ser>
          <c:idx val="4"/>
          <c:order val="4"/>
          <c:tx>
            <c:strRef>
              <c:f>'učenici I dio'!$AF$2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dio'!$AF$3:$AF$11</c:f>
              <c:numCache>
                <c:formatCode>General</c:formatCode>
                <c:ptCount val="9"/>
                <c:pt idx="0">
                  <c:v>83</c:v>
                </c:pt>
                <c:pt idx="1">
                  <c:v>93</c:v>
                </c:pt>
                <c:pt idx="2">
                  <c:v>70</c:v>
                </c:pt>
                <c:pt idx="3">
                  <c:v>60</c:v>
                </c:pt>
                <c:pt idx="4">
                  <c:v>50</c:v>
                </c:pt>
                <c:pt idx="5">
                  <c:v>33.300000000000004</c:v>
                </c:pt>
                <c:pt idx="6">
                  <c:v>27</c:v>
                </c:pt>
                <c:pt idx="7">
                  <c:v>53</c:v>
                </c:pt>
                <c:pt idx="8">
                  <c:v>58.662500000000094</c:v>
                </c:pt>
              </c:numCache>
            </c:numRef>
          </c:val>
        </c:ser>
        <c:axId val="59813248"/>
        <c:axId val="59827328"/>
      </c:barChart>
      <c:catAx>
        <c:axId val="59813248"/>
        <c:scaling>
          <c:orientation val="minMax"/>
        </c:scaling>
        <c:axPos val="b"/>
        <c:tickLblPos val="nextTo"/>
        <c:crossAx val="59827328"/>
        <c:crosses val="autoZero"/>
        <c:auto val="1"/>
        <c:lblAlgn val="ctr"/>
        <c:lblOffset val="100"/>
      </c:catAx>
      <c:valAx>
        <c:axId val="59827328"/>
        <c:scaling>
          <c:orientation val="minMax"/>
        </c:scaling>
        <c:axPos val="l"/>
        <c:majorGridlines/>
        <c:numFmt formatCode="General" sourceLinked="1"/>
        <c:tickLblPos val="nextTo"/>
        <c:crossAx val="59813248"/>
        <c:crosses val="autoZero"/>
        <c:crossBetween val="between"/>
      </c:valAx>
    </c:plotArea>
    <c:legend>
      <c:legendPos val="r"/>
      <c:layout/>
      <c:spPr>
        <a:noFill/>
      </c:sp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'učenici I dio'!$AG$2</c:f>
              <c:strCache>
                <c:ptCount val="1"/>
                <c:pt idx="0">
                  <c:v>učiteljima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dio'!$AG$3:$AG$11</c:f>
              <c:numCache>
                <c:formatCode>General</c:formatCode>
                <c:ptCount val="9"/>
                <c:pt idx="0">
                  <c:v>83</c:v>
                </c:pt>
                <c:pt idx="1">
                  <c:v>62</c:v>
                </c:pt>
                <c:pt idx="2">
                  <c:v>53</c:v>
                </c:pt>
                <c:pt idx="3">
                  <c:v>65</c:v>
                </c:pt>
                <c:pt idx="4">
                  <c:v>20</c:v>
                </c:pt>
                <c:pt idx="5">
                  <c:v>4.8</c:v>
                </c:pt>
                <c:pt idx="6">
                  <c:v>20</c:v>
                </c:pt>
                <c:pt idx="7">
                  <c:v>12</c:v>
                </c:pt>
                <c:pt idx="8">
                  <c:v>39.975000000000001</c:v>
                </c:pt>
              </c:numCache>
            </c:numRef>
          </c:val>
        </c:ser>
        <c:ser>
          <c:idx val="1"/>
          <c:order val="1"/>
          <c:tx>
            <c:strRef>
              <c:f>'učenici I dio'!$AH$2</c:f>
              <c:strCache>
                <c:ptCount val="1"/>
                <c:pt idx="0">
                  <c:v>pedagoginji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dio'!$AH$3:$AH$11</c:f>
              <c:numCache>
                <c:formatCode>General</c:formatCode>
                <c:ptCount val="9"/>
                <c:pt idx="0">
                  <c:v>58</c:v>
                </c:pt>
                <c:pt idx="1">
                  <c:v>38</c:v>
                </c:pt>
                <c:pt idx="2">
                  <c:v>12</c:v>
                </c:pt>
                <c:pt idx="3">
                  <c:v>40</c:v>
                </c:pt>
                <c:pt idx="4">
                  <c:v>15</c:v>
                </c:pt>
                <c:pt idx="5">
                  <c:v>9.5</c:v>
                </c:pt>
                <c:pt idx="6">
                  <c:v>0</c:v>
                </c:pt>
                <c:pt idx="7">
                  <c:v>0</c:v>
                </c:pt>
                <c:pt idx="8">
                  <c:v>21.5625</c:v>
                </c:pt>
              </c:numCache>
            </c:numRef>
          </c:val>
        </c:ser>
        <c:ser>
          <c:idx val="2"/>
          <c:order val="2"/>
          <c:tx>
            <c:strRef>
              <c:f>'učenici I dio'!$AI$2</c:f>
              <c:strCache>
                <c:ptCount val="1"/>
                <c:pt idx="0">
                  <c:v>svojim vršnjacima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dio'!$AI$3:$AI$11</c:f>
              <c:numCache>
                <c:formatCode>General</c:formatCode>
                <c:ptCount val="9"/>
                <c:pt idx="0">
                  <c:v>92</c:v>
                </c:pt>
                <c:pt idx="1">
                  <c:v>69</c:v>
                </c:pt>
                <c:pt idx="2">
                  <c:v>24</c:v>
                </c:pt>
                <c:pt idx="3">
                  <c:v>25</c:v>
                </c:pt>
                <c:pt idx="4">
                  <c:v>40</c:v>
                </c:pt>
                <c:pt idx="5">
                  <c:v>23.8</c:v>
                </c:pt>
                <c:pt idx="6">
                  <c:v>13</c:v>
                </c:pt>
                <c:pt idx="7">
                  <c:v>29</c:v>
                </c:pt>
                <c:pt idx="8">
                  <c:v>39.475000000000001</c:v>
                </c:pt>
              </c:numCache>
            </c:numRef>
          </c:val>
        </c:ser>
        <c:ser>
          <c:idx val="3"/>
          <c:order val="3"/>
          <c:tx>
            <c:strRef>
              <c:f>'učenici I dio'!$AJ$2</c:f>
              <c:strCache>
                <c:ptCount val="1"/>
                <c:pt idx="0">
                  <c:v>roditeljima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dio'!$AJ$3:$AJ$11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53</c:v>
                </c:pt>
                <c:pt idx="3">
                  <c:v>85</c:v>
                </c:pt>
                <c:pt idx="4">
                  <c:v>15</c:v>
                </c:pt>
                <c:pt idx="5">
                  <c:v>28.6</c:v>
                </c:pt>
                <c:pt idx="6">
                  <c:v>33</c:v>
                </c:pt>
                <c:pt idx="7">
                  <c:v>35</c:v>
                </c:pt>
                <c:pt idx="8">
                  <c:v>31.2</c:v>
                </c:pt>
              </c:numCache>
            </c:numRef>
          </c:val>
        </c:ser>
        <c:ser>
          <c:idx val="4"/>
          <c:order val="4"/>
          <c:tx>
            <c:strRef>
              <c:f>'učenici I dio'!$AK$2</c:f>
              <c:strCache>
                <c:ptCount val="1"/>
                <c:pt idx="0">
                  <c:v> nikome</c:v>
                </c:pt>
              </c:strCache>
            </c:strRef>
          </c:tx>
          <c:cat>
            <c:strRef>
              <c:f>'učenici I dio'!$A$3:$A$11</c:f>
              <c:strCache>
                <c:ptCount val="9"/>
                <c:pt idx="0">
                  <c:v>3.Razred MŠ</c:v>
                </c:pt>
                <c:pt idx="1">
                  <c:v>3.Razred PŠ</c:v>
                </c:pt>
                <c:pt idx="2">
                  <c:v>4.Razred MŠ i PŠ</c:v>
                </c:pt>
                <c:pt idx="3">
                  <c:v>5.Razred</c:v>
                </c:pt>
                <c:pt idx="4">
                  <c:v>6.Razred</c:v>
                </c:pt>
                <c:pt idx="5">
                  <c:v>7.Razred</c:v>
                </c:pt>
                <c:pt idx="6">
                  <c:v>8.a Razred</c:v>
                </c:pt>
                <c:pt idx="7">
                  <c:v>8.b Razred</c:v>
                </c:pt>
                <c:pt idx="8">
                  <c:v>PROSJEK</c:v>
                </c:pt>
              </c:strCache>
            </c:strRef>
          </c:cat>
          <c:val>
            <c:numRef>
              <c:f>'učenici I dio'!$AK$3:$AK$11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23.8</c:v>
                </c:pt>
                <c:pt idx="6">
                  <c:v>33</c:v>
                </c:pt>
                <c:pt idx="7">
                  <c:v>18</c:v>
                </c:pt>
                <c:pt idx="8">
                  <c:v>10.6</c:v>
                </c:pt>
              </c:numCache>
            </c:numRef>
          </c:val>
        </c:ser>
        <c:axId val="93430144"/>
        <c:axId val="93453312"/>
      </c:barChart>
      <c:catAx>
        <c:axId val="93430144"/>
        <c:scaling>
          <c:orientation val="minMax"/>
        </c:scaling>
        <c:axPos val="b"/>
        <c:tickLblPos val="nextTo"/>
        <c:crossAx val="93453312"/>
        <c:crosses val="autoZero"/>
        <c:auto val="1"/>
        <c:lblAlgn val="ctr"/>
        <c:lblOffset val="100"/>
      </c:catAx>
      <c:valAx>
        <c:axId val="93453312"/>
        <c:scaling>
          <c:orientation val="minMax"/>
        </c:scaling>
        <c:axPos val="l"/>
        <c:majorGridlines/>
        <c:numFmt formatCode="General" sourceLinked="1"/>
        <c:tickLblPos val="nextTo"/>
        <c:crossAx val="934301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1C01-055E-4A91-BCB6-9C62B68645CB}" type="datetimeFigureOut">
              <a:rPr lang="sr-Latn-CS" smtClean="0"/>
              <a:pPr/>
              <a:t>29.1.2013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07F01-AA05-4875-92AC-5F290BADF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Anketa o školskom ozračju i zadovoljstvu školom 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za učenike i roditelje u OŠ Koprivnički </a:t>
            </a:r>
            <a:r>
              <a:rPr lang="hr-HR" b="1" dirty="0" err="1" smtClean="0"/>
              <a:t>Bregi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1495420"/>
          </a:xfrm>
        </p:spPr>
        <p:txBody>
          <a:bodyPr/>
          <a:lstStyle/>
          <a:p>
            <a:r>
              <a:rPr lang="hr-HR" dirty="0" smtClean="0"/>
              <a:t>U </a:t>
            </a:r>
            <a:r>
              <a:rPr lang="hr-HR" dirty="0" err="1" smtClean="0"/>
              <a:t>Kopr</a:t>
            </a:r>
            <a:r>
              <a:rPr lang="hr-HR" dirty="0" smtClean="0"/>
              <a:t>. </a:t>
            </a:r>
            <a:r>
              <a:rPr lang="hr-HR" dirty="0" err="1" smtClean="0"/>
              <a:t>Bregima</a:t>
            </a:r>
            <a:r>
              <a:rPr lang="hr-HR" dirty="0" smtClean="0"/>
              <a:t>			29.1.2013.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00098" y="571480"/>
            <a:ext cx="9186898" cy="84615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r>
              <a:rPr lang="hr-HR" sz="3100" dirty="0" smtClean="0"/>
              <a:t>Koliko su učitelji pravedni u svojim postupcima</a:t>
            </a:r>
            <a:r>
              <a:rPr lang="hr-HR" sz="3100" dirty="0" smtClean="0"/>
              <a:t>?</a:t>
            </a:r>
            <a:br>
              <a:rPr lang="hr-HR" sz="3100" dirty="0" smtClean="0"/>
            </a:br>
            <a:r>
              <a:rPr lang="hr-HR" sz="2700" dirty="0" smtClean="0"/>
              <a:t>(</a:t>
            </a:r>
            <a:r>
              <a:rPr lang="hr-HR" sz="2700" dirty="0" smtClean="0"/>
              <a:t>uopće nisu pravedni)   1         2         3         4         5   </a:t>
            </a:r>
            <a:r>
              <a:rPr lang="hr-HR" sz="2700" dirty="0" smtClean="0"/>
              <a:t/>
            </a:r>
            <a:br>
              <a:rPr lang="hr-HR" sz="2700" dirty="0" smtClean="0"/>
            </a:br>
            <a:r>
              <a:rPr lang="hr-HR" sz="2700" dirty="0" smtClean="0"/>
              <a:t>				(</a:t>
            </a:r>
            <a:r>
              <a:rPr lang="hr-HR" sz="2700" dirty="0" smtClean="0"/>
              <a:t>u potpunosti su pravedni)</a:t>
            </a:r>
            <a:br>
              <a:rPr lang="hr-HR" sz="2700" dirty="0" smtClean="0"/>
            </a:br>
            <a:endParaRPr lang="hr-HR" sz="27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115328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Osjećaš li se  sigurnim u školi?</a:t>
            </a:r>
            <a:br>
              <a:rPr lang="hr-HR" sz="3100" dirty="0" smtClean="0"/>
            </a:br>
            <a:r>
              <a:rPr lang="hr-HR" sz="2700" dirty="0" smtClean="0"/>
              <a:t>(uopće ne)   1         2         3         4         5   (u potpunosti da)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7758138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</p:spPr>
        <p:txBody>
          <a:bodyPr>
            <a:noAutofit/>
          </a:bodyPr>
          <a:lstStyle/>
          <a:p>
            <a:r>
              <a:rPr lang="hr-HR" sz="2400" dirty="0" smtClean="0"/>
              <a:t>Kome se najčešće obraćaš za pomoć kod mogućih problema?</a:t>
            </a:r>
            <a:br>
              <a:rPr lang="hr-HR" sz="2400" dirty="0" smtClean="0"/>
            </a:br>
            <a:r>
              <a:rPr lang="hr-HR" sz="2400" dirty="0" smtClean="0"/>
              <a:t>a) učiteljima   b) pedagoginji    b) svojim vršnjacima     </a:t>
            </a:r>
            <a:br>
              <a:rPr lang="hr-HR" sz="2400" dirty="0" smtClean="0"/>
            </a:br>
            <a:r>
              <a:rPr lang="hr-HR" sz="2400" dirty="0" smtClean="0"/>
              <a:t>c) roditeljima</a:t>
            </a:r>
            <a:br>
              <a:rPr lang="hr-HR" sz="2400" dirty="0" smtClean="0"/>
            </a:br>
            <a:r>
              <a:rPr lang="hr-HR" sz="2400" dirty="0" smtClean="0"/>
              <a:t>d) nikome         e) braća, prijatelji, razrednici</a:t>
            </a:r>
            <a:br>
              <a:rPr lang="hr-HR" sz="2400" dirty="0" smtClean="0"/>
            </a:br>
            <a:endParaRPr lang="hr-HR" sz="24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85720" y="1928802"/>
          <a:ext cx="8072494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Mogu očekivati pomoć svojih vršnjaka u razredu.</a:t>
            </a:r>
            <a:br>
              <a:rPr lang="hr-HR" sz="2400" dirty="0" smtClean="0"/>
            </a:br>
            <a:r>
              <a:rPr lang="hr-HR" sz="2400" dirty="0" smtClean="0"/>
              <a:t>(uopće ne)   1         2         3         4         5   (u potpunosti da)</a:t>
            </a: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hr-HR" sz="2700" dirty="0" smtClean="0"/>
              <a:t>Moji su vršnjaci u razredu prema meni iskreni.</a:t>
            </a:r>
            <a:br>
              <a:rPr lang="hr-HR" sz="2700" dirty="0" smtClean="0"/>
            </a:br>
            <a:r>
              <a:rPr lang="hr-HR" sz="2700" dirty="0" smtClean="0"/>
              <a:t>(uopće ne)   1         2         3         4         5   (u potpunosti da)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200" dirty="0" smtClean="0"/>
              <a:t>Na školski uspjeh najviše me potiču:</a:t>
            </a:r>
            <a:br>
              <a:rPr lang="hr-HR" sz="2200" dirty="0" smtClean="0"/>
            </a:br>
            <a:r>
              <a:rPr lang="hr-HR" sz="2200" dirty="0" smtClean="0"/>
              <a:t>a) roditelji  b) učitelji  c) vršnjaci  d) sam/-a  e) nagrade   f) djed i baka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hr-HR" sz="2200" dirty="0" smtClean="0"/>
              <a:t>Svoje ću ponašanje popraviti:</a:t>
            </a:r>
            <a:br>
              <a:rPr lang="hr-HR" sz="2200" dirty="0" smtClean="0"/>
            </a:br>
            <a:r>
              <a:rPr lang="hr-HR" sz="2200" dirty="0" smtClean="0"/>
              <a:t>a) češćim razgovorima s roditeljima   b) češćim razgovorima s učiteljima</a:t>
            </a:r>
            <a:br>
              <a:rPr lang="hr-HR" sz="2200" dirty="0" smtClean="0"/>
            </a:br>
            <a:r>
              <a:rPr lang="hr-HR" sz="2200" dirty="0" smtClean="0"/>
              <a:t>c) razgovorima s pedagoginjom škole    d) pedagoškom mjerom          e) ne zna</a:t>
            </a:r>
            <a:br>
              <a:rPr lang="hr-HR" sz="2200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2876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Učenici i sami paze na red i čuvaju imovinu škole.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2800" dirty="0" smtClean="0"/>
              <a:t>Učenici znaju što se događa i dogovara na sastancima Vijeća učenika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Pedagoške mjere u školi su realne i daju se učenicima koji su zaslužili.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2928959"/>
          </a:xfrm>
          <a:solidFill>
            <a:srgbClr val="FFFF00"/>
          </a:solidFill>
        </p:spPr>
        <p:txBody>
          <a:bodyPr/>
          <a:lstStyle/>
          <a:p>
            <a:r>
              <a:rPr lang="hr-HR" dirty="0" smtClean="0"/>
              <a:t>Cilj istraživanja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786742" cy="3857652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Ispitivanje zadovoljstva školom ( organizacijom i funkcioniranjem, radom nastavnika, stručnih službi i ostalih djelatnika, stanjem škole i uvjetima rada) – nastavnika, učenika, roditelja i ostalih djelatnika.</a:t>
            </a:r>
          </a:p>
          <a:p>
            <a:r>
              <a:rPr lang="hr-HR" b="1" dirty="0" smtClean="0">
                <a:solidFill>
                  <a:schemeClr val="tx1"/>
                </a:solidFill>
              </a:rPr>
              <a:t>Dobiveni rezultati – procjena trenutnog stanja, koristit će se kao početna točka u svrhu izrade plana unapređenja kvalitete na onim područjima koja se pokažu kao loše ocijenjena od svih ispitanika</a:t>
            </a:r>
            <a:endParaRPr lang="hr-H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Pohvale učenicima koji su ih zaslužili su javne i česte.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Ocijeni koliko se pridržavaš Pravilnika o kućnom redu škole.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Slučajevi nasilja se uspješno rješavaju.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br>
              <a:rPr lang="hr-HR" sz="3100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Učenici piju ili jedu za vrijeme održavanja nastave.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5719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Učenici koriste mobilne i druge elektroničke uređaje za vrijeme nastave.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 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koriste mobitele na satu.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Kada učenicima nešto nije jasno i to kažu, učitelji im rado ponovno objasne.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Ima učenika koji ne održavaju osobnu higijenu.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Ima učitelja koji ne održavaju osobnu higijenu.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dobro objašnjavaju nastavne sadržaje.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1785949"/>
          </a:xfrm>
        </p:spPr>
        <p:txBody>
          <a:bodyPr/>
          <a:lstStyle/>
          <a:p>
            <a:r>
              <a:rPr lang="hr-HR" dirty="0" smtClean="0"/>
              <a:t>Ispitanici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914400" lvl="1" indent="-514350">
              <a:buFont typeface="Wingdings" pitchFamily="2" charset="2"/>
              <a:buChar char="q"/>
            </a:pPr>
            <a:r>
              <a:rPr lang="hr-HR" b="1" dirty="0" smtClean="0">
                <a:solidFill>
                  <a:schemeClr val="tx1"/>
                </a:solidFill>
              </a:rPr>
              <a:t>Učenici  od  3.- 8.r.  UKUPNO	=141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hr-HR" b="1" dirty="0" smtClean="0">
                <a:solidFill>
                  <a:schemeClr val="tx1"/>
                </a:solidFill>
              </a:rPr>
              <a:t>Roditelji   od1. -  8.r. UKUPNO	=155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javno govore ocjene i obrazlažu ih.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često kasne na nastavu.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se prema učenicima odnose s poštovanjem.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41753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Učitelji znaju uspostaviti disciplinu na satu.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500198"/>
          </a:xfrm>
        </p:spPr>
        <p:txBody>
          <a:bodyPr>
            <a:normAutofit fontScale="90000"/>
          </a:bodyPr>
          <a:lstStyle/>
          <a:p>
            <a:pPr lvl="0"/>
            <a:r>
              <a:rPr lang="pl-PL" dirty="0" smtClean="0"/>
              <a:t>roditelji i učenici zajednička pitanja</a:t>
            </a:r>
            <a:r>
              <a:rPr lang="pl-PL" sz="3100" dirty="0" smtClean="0"/>
              <a:t/>
            </a:r>
            <a:br>
              <a:rPr lang="pl-PL" sz="3100" dirty="0" smtClean="0"/>
            </a:br>
            <a:r>
              <a:rPr lang="hr-HR" sz="2700" dirty="0" smtClean="0"/>
              <a:t>Održavanje čistoće i higijene u školi je dobro.</a:t>
            </a:r>
            <a:br>
              <a:rPr lang="hr-HR" sz="2700" dirty="0" smtClean="0"/>
            </a:br>
            <a:r>
              <a:rPr lang="hr-HR" sz="2700" dirty="0" smtClean="0"/>
              <a:t>		1	2	3	4	5</a:t>
            </a: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00063" y="2285993"/>
          <a:ext cx="4071937" cy="3768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572000" y="2357430"/>
          <a:ext cx="4286248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r-HR" sz="2800" dirty="0" smtClean="0"/>
              <a:t>Okoliš škole se redovito održava.</a:t>
            </a:r>
            <a:br>
              <a:rPr lang="hr-HR" sz="2800" dirty="0" smtClean="0"/>
            </a:br>
            <a:r>
              <a:rPr lang="hr-HR" sz="2800" dirty="0" smtClean="0"/>
              <a:t>	1	2	3	4	5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4186238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86314" y="1785926"/>
          <a:ext cx="414337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642942"/>
          </a:xfrm>
        </p:spPr>
        <p:txBody>
          <a:bodyPr>
            <a:noAutofit/>
          </a:bodyPr>
          <a:lstStyle/>
          <a:p>
            <a:pPr lvl="0"/>
            <a:r>
              <a:rPr lang="hr-HR" sz="2400" dirty="0" smtClean="0"/>
              <a:t>Školska dvorana i svlačionice su čiste, uredne, opremljene i sigurne.</a:t>
            </a:r>
            <a:br>
              <a:rPr lang="hr-HR" sz="2400" dirty="0" smtClean="0"/>
            </a:br>
            <a:r>
              <a:rPr lang="hr-HR" sz="2400" dirty="0" smtClean="0"/>
              <a:t>1	2	3	4	5</a:t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/>
            </a:r>
            <a:br>
              <a:rPr lang="hr-HR" sz="2400" dirty="0" smtClean="0"/>
            </a:b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571744"/>
          <a:ext cx="4114800" cy="355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500562" y="2500306"/>
          <a:ext cx="428628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285852" y="1571612"/>
            <a:ext cx="3708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714488"/>
            <a:ext cx="4240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Naša škola izgleda lijepo.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3786214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357686" y="1785926"/>
          <a:ext cx="421484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000100" y="1214422"/>
            <a:ext cx="39944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357298"/>
            <a:ext cx="4311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Pedagoška služba često organizira razne edukacije/predavanja za učenike i roditelje.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3686172" cy="441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500562" y="1714488"/>
          <a:ext cx="4214842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857224" y="1357298"/>
            <a:ext cx="41373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285860"/>
            <a:ext cx="4382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417530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Administrativna služba dostupna je u svom radnom vremenu.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4114800" cy="412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643438" y="2143116"/>
          <a:ext cx="407196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714348" y="1500174"/>
            <a:ext cx="42802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571612"/>
            <a:ext cx="4311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Pitanja za učenike</a:t>
            </a:r>
            <a:br>
              <a:rPr lang="hr-HR" dirty="0" smtClean="0"/>
            </a:br>
            <a:r>
              <a:rPr lang="it-IT" dirty="0" err="1" smtClean="0"/>
              <a:t>Voliš</a:t>
            </a:r>
            <a:r>
              <a:rPr lang="it-IT" dirty="0" smtClean="0"/>
              <a:t> li ići u </a:t>
            </a:r>
            <a:r>
              <a:rPr lang="it-IT" dirty="0" err="1" smtClean="0"/>
              <a:t>školu</a:t>
            </a:r>
            <a:r>
              <a:rPr lang="hr-HR" dirty="0" smtClean="0"/>
              <a:t>?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357429"/>
          <a:ext cx="8229600" cy="450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Ravnateljica je dostupna svim roditeljima i učenicima.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3971924" cy="455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500562" y="1571612"/>
          <a:ext cx="442915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785786" y="1214422"/>
            <a:ext cx="4208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285860"/>
            <a:ext cx="4525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pPr lvl="0"/>
            <a:r>
              <a:rPr lang="hr-HR" sz="3100" dirty="0" smtClean="0"/>
              <a:t>Knjižnica je uvijek dostupna učenicima u svom radnom vremenu.</a:t>
            </a:r>
            <a:br>
              <a:rPr lang="hr-HR" sz="3100" dirty="0" smtClean="0"/>
            </a:br>
            <a:r>
              <a:rPr lang="hr-HR" sz="31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428868"/>
          <a:ext cx="3829048" cy="3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286248" y="2428868"/>
          <a:ext cx="457203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071538" y="1643050"/>
            <a:ext cx="3923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714488"/>
            <a:ext cx="3954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Po hodnicima i učionicama ima dovoljno koševa za otpatke.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4000528" cy="388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429124" y="2214554"/>
          <a:ext cx="442915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14480" y="1643050"/>
            <a:ext cx="32800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643050"/>
            <a:ext cx="3954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 školi ima slučajeva verbalnog nasilja.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214554"/>
          <a:ext cx="3686172" cy="391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143372" y="2214554"/>
          <a:ext cx="435771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428728" y="1500174"/>
            <a:ext cx="3565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571612"/>
            <a:ext cx="35971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 školi ima slučajeva fizičkog nasilja.</a:t>
            </a:r>
            <a:br>
              <a:rPr lang="hr-HR" sz="2700" dirty="0" smtClean="0"/>
            </a:br>
            <a:r>
              <a:rPr lang="hr-HR" sz="2700" dirty="0" smtClean="0"/>
              <a:t>		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4186238" cy="412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643438" y="2000240"/>
          <a:ext cx="414340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571604" y="1500174"/>
            <a:ext cx="34229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428736"/>
            <a:ext cx="3954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 školi ima slučajeva verbalnog nasilja od strane učitelja.</a:t>
            </a:r>
            <a:br>
              <a:rPr lang="hr-HR" sz="2700" dirty="0" smtClean="0"/>
            </a:br>
            <a:r>
              <a:rPr lang="hr-HR" sz="2700" dirty="0" smtClean="0"/>
              <a:t>		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143116"/>
          <a:ext cx="4186238" cy="3983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14876" y="2057400"/>
          <a:ext cx="4214842" cy="408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928794" y="1500174"/>
            <a:ext cx="3065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43372" y="1500174"/>
            <a:ext cx="4071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Učitelji često pitaju učenike o</a:t>
            </a:r>
            <a:br>
              <a:rPr lang="hr-HR" sz="2800" dirty="0" smtClean="0"/>
            </a:br>
            <a:r>
              <a:rPr lang="hr-HR" sz="2800" dirty="0" smtClean="0"/>
              <a:t> procjeni svoje nastave (pismeno i anonimno)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357430"/>
          <a:ext cx="4329114" cy="3768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14876" y="2428868"/>
          <a:ext cx="428628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2574498" y="1285860"/>
            <a:ext cx="3995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1	2	3	4	5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285852" y="1857364"/>
            <a:ext cx="37086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4118093" y="1857364"/>
            <a:ext cx="4025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Učitelji koriste različite metode rada (grupni rad, </a:t>
            </a:r>
            <a:r>
              <a:rPr lang="hr-HR" sz="2700" dirty="0" err="1" smtClean="0"/>
              <a:t>rad</a:t>
            </a:r>
            <a:r>
              <a:rPr lang="hr-HR" sz="2700" dirty="0" smtClean="0"/>
              <a:t> u paru, igre uloga…)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4257676" cy="362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714876" y="2500306"/>
          <a:ext cx="428628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85918" y="1928802"/>
            <a:ext cx="3208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928802"/>
            <a:ext cx="39543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Učitelji imaju jasna pravila rada i kažu ih učenicima na početku školske godine.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4043362" cy="362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357686" y="2571744"/>
          <a:ext cx="435771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500166" y="1857364"/>
            <a:ext cx="3494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857364"/>
            <a:ext cx="38114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Učenici se u školi potiču na učenje i postizanje boljeg uspjeha.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500306"/>
          <a:ext cx="4471990" cy="362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929190" y="2500306"/>
          <a:ext cx="400052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643042" y="1714488"/>
            <a:ext cx="3351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785926"/>
            <a:ext cx="40972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Osjećaš li se u školi zadovoljno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pPr lvl="0"/>
            <a:r>
              <a:rPr lang="hr-HR" sz="2700" dirty="0" smtClean="0"/>
              <a:t>Razrednici razumiju svoje učenike i zauzimaju se za njih.</a:t>
            </a:r>
            <a:br>
              <a:rPr lang="hr-HR" sz="2700" dirty="0" smtClean="0"/>
            </a:br>
            <a:r>
              <a:rPr lang="hr-HR" sz="27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4114800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500562" y="1785926"/>
          <a:ext cx="442915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avokutnik 5"/>
          <p:cNvSpPr/>
          <p:nvPr/>
        </p:nvSpPr>
        <p:spPr>
          <a:xfrm>
            <a:off x="1643042" y="1071546"/>
            <a:ext cx="3351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učenici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4118093" y="1142984"/>
            <a:ext cx="3740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hr-HR" dirty="0" smtClean="0"/>
              <a:t>roditelji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 samo za roditelje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	Koji stupanj kvalifikacije posjedujete?</a:t>
            </a:r>
          </a:p>
          <a:p>
            <a:pPr>
              <a:buNone/>
            </a:pPr>
            <a:r>
              <a:rPr lang="hr-HR" dirty="0" smtClean="0"/>
              <a:t>		majka				otac</a:t>
            </a:r>
          </a:p>
          <a:p>
            <a:pPr marL="514350" indent="-514350">
              <a:buNone/>
            </a:pPr>
            <a:r>
              <a:rPr lang="hr-HR" sz="1800" dirty="0" smtClean="0"/>
              <a:t>a) završena osnovna škola			a) završena osnovna škola</a:t>
            </a:r>
          </a:p>
          <a:p>
            <a:pPr marL="514350" indent="-514350">
              <a:buNone/>
            </a:pPr>
            <a:r>
              <a:rPr lang="hr-HR" sz="1800" dirty="0" smtClean="0"/>
              <a:t>b) srednja stručna sprema			b) srednja stručna sprema</a:t>
            </a:r>
          </a:p>
          <a:p>
            <a:pPr marL="514350" indent="-514350">
              <a:buNone/>
            </a:pPr>
            <a:r>
              <a:rPr lang="hr-HR" sz="1800" dirty="0" smtClean="0"/>
              <a:t>c) viša stručna sprema			c) viša stručna sprema</a:t>
            </a:r>
          </a:p>
          <a:p>
            <a:pPr marL="514350" indent="-514350">
              <a:buNone/>
            </a:pPr>
            <a:r>
              <a:rPr lang="hr-HR" sz="1800" dirty="0" smtClean="0"/>
              <a:t>d) visoka stručna sprema			d) visoka stručna sprema</a:t>
            </a:r>
          </a:p>
          <a:p>
            <a:pPr marL="514350" indent="-514350">
              <a:buNone/>
            </a:pPr>
            <a:r>
              <a:rPr lang="hr-HR" sz="1800" dirty="0" smtClean="0"/>
              <a:t>			</a:t>
            </a:r>
          </a:p>
          <a:p>
            <a:pPr marL="514350" indent="-514350">
              <a:buNone/>
            </a:pPr>
            <a:endParaRPr lang="hr-HR" sz="1800" dirty="0" smtClean="0"/>
          </a:p>
          <a:p>
            <a:pPr marL="514350" indent="-514350">
              <a:buNone/>
            </a:pPr>
            <a:endParaRPr lang="hr-HR" sz="1800" dirty="0" smtClean="0"/>
          </a:p>
          <a:p>
            <a:pPr marL="514350" indent="-514350">
              <a:buNone/>
            </a:pPr>
            <a:endParaRPr lang="hr-HR" sz="1800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571472" y="3571876"/>
          <a:ext cx="385765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/>
          <p:nvPr/>
        </p:nvGraphicFramePr>
        <p:xfrm>
          <a:off x="4143372" y="3571876"/>
          <a:ext cx="442912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Jeste li zaposleni?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4043362" cy="44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on 6"/>
          <p:cNvGraphicFramePr/>
          <p:nvPr/>
        </p:nvGraphicFramePr>
        <p:xfrm>
          <a:off x="4500562" y="1571612"/>
          <a:ext cx="435771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Idete li redovito na</a:t>
            </a:r>
            <a:br>
              <a:rPr lang="hr-HR" sz="3200" dirty="0" smtClean="0"/>
            </a:br>
            <a:r>
              <a:rPr lang="hr-HR" sz="3200" dirty="0" smtClean="0"/>
              <a:t> roditeljske sastanke svog djeteta/djece?</a:t>
            </a:r>
            <a:br>
              <a:rPr lang="hr-HR" sz="3200" dirty="0" smtClean="0"/>
            </a:br>
            <a:endParaRPr lang="hr-HR" sz="32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785926"/>
          <a:ext cx="7686700" cy="434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r-HR" sz="2700" dirty="0" smtClean="0"/>
              <a:t>Dolazite li na individualne razgovore razredniku/-ici </a:t>
            </a:r>
            <a:br>
              <a:rPr lang="hr-HR" sz="2700" dirty="0" smtClean="0"/>
            </a:br>
            <a:r>
              <a:rPr lang="hr-HR" sz="2700" dirty="0" smtClean="0"/>
              <a:t>i ostalim učiteljima/-icama škole?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Koliko ste zadovoljni </a:t>
            </a:r>
            <a:br>
              <a:rPr lang="pl-PL" sz="2800" dirty="0" smtClean="0"/>
            </a:br>
            <a:r>
              <a:rPr lang="pl-PL" sz="2800" dirty="0" smtClean="0"/>
              <a:t>suradnjom s razrednikom/razrednicom?</a:t>
            </a:r>
            <a:endParaRPr lang="hr-HR" sz="28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hr-HR" sz="3100" dirty="0" smtClean="0"/>
              <a:t>Smatrate li da se s punim povjerenjem možete obratiti za pomoć ravnateljici i pedagoginji škole? 	DA	NE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hr-HR" sz="2700" dirty="0" smtClean="0"/>
              <a:t>Jeste li zadovoljni uspjehom svog djeteta?</a:t>
            </a:r>
            <a:br>
              <a:rPr lang="hr-HR" sz="2700" dirty="0" smtClean="0"/>
            </a:br>
            <a:r>
              <a:rPr lang="hr-HR" sz="2700" dirty="0" smtClean="0"/>
              <a:t>      (uopće nisam zadovoljan/-a)   1         2         3         4         5   (vrlo sam zadovoljan/-a)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rmAutofit fontScale="90000"/>
          </a:bodyPr>
          <a:lstStyle/>
          <a:p>
            <a:r>
              <a:rPr lang="hr-HR" sz="2700" dirty="0" smtClean="0"/>
              <a:t>Što je Vašem djetetu najveći poticaj za uspjeh?</a:t>
            </a:r>
            <a:br>
              <a:rPr lang="hr-HR" sz="2700" dirty="0" smtClean="0"/>
            </a:br>
            <a:r>
              <a:rPr lang="hr-HR" sz="2700" dirty="0" smtClean="0"/>
              <a:t>a) motivacija od strane učitelja</a:t>
            </a:r>
            <a:br>
              <a:rPr lang="hr-HR" sz="2700" dirty="0" smtClean="0"/>
            </a:br>
            <a:r>
              <a:rPr lang="hr-HR" sz="2700" dirty="0" smtClean="0"/>
              <a:t>b) razgovor i motivacija s Vaše strane</a:t>
            </a:r>
            <a:br>
              <a:rPr lang="hr-HR" sz="2700" dirty="0" smtClean="0"/>
            </a:br>
            <a:r>
              <a:rPr lang="hr-HR" sz="2700" dirty="0" smtClean="0"/>
              <a:t>c) novčana nagrada ili neka druga nagrada</a:t>
            </a:r>
            <a:br>
              <a:rPr lang="hr-HR" sz="2700" dirty="0" smtClean="0"/>
            </a:br>
            <a:r>
              <a:rPr lang="hr-HR" sz="2700" dirty="0" smtClean="0"/>
              <a:t>d) kazna  e)  samomotivacija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412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r>
              <a:rPr lang="hr-HR" sz="3600" dirty="0" smtClean="0"/>
              <a:t>Jeste li kao roditelj dosljedni u provođenju svojih odluka ?      a) da      b) ne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Osjećaš li se prihvaćenim u razredu?</a:t>
            </a:r>
            <a:br>
              <a:rPr lang="hr-HR" sz="3600" dirty="0" smtClean="0"/>
            </a:br>
            <a:r>
              <a:rPr lang="hr-HR" sz="3600" dirty="0" smtClean="0"/>
              <a:t>(uopće ne)   1         2         3         4         5  </a:t>
            </a:r>
            <a:br>
              <a:rPr lang="hr-HR" sz="3600" dirty="0" smtClean="0"/>
            </a:br>
            <a:r>
              <a:rPr lang="hr-HR" sz="3600" dirty="0" smtClean="0"/>
              <a:t> 					(u potpunosti da)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Smatrate li da suradnja škole i roditelja treba biti bolja?          a) da   b) ne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dirty="0" smtClean="0"/>
              <a:t>Roditelji znaju što se događa i dogovara na sastancima Vijeća roditelja.</a:t>
            </a:r>
            <a:br>
              <a:rPr lang="hr-HR" sz="3600" dirty="0" smtClean="0"/>
            </a:br>
            <a:r>
              <a:rPr lang="hr-HR" sz="3600" dirty="0" smtClean="0"/>
              <a:t>1	2	3	4	5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/>
          <a:lstStyle/>
          <a:p>
            <a:r>
              <a:rPr lang="hr-HR" dirty="0" smtClean="0"/>
              <a:t>Hvala na pažnji.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21088"/>
            <a:ext cx="7931224" cy="1905075"/>
          </a:xfrm>
        </p:spPr>
        <p:txBody>
          <a:bodyPr/>
          <a:lstStyle/>
          <a:p>
            <a:pPr lvl="7"/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3707904" y="2060848"/>
            <a:ext cx="1296144" cy="1152128"/>
          </a:xfrm>
          <a:prstGeom prst="smileyFac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Uvažavaju li vršnjaci tvoje mišljenje?     DA           NE</a:t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74654"/>
          </a:xfrm>
        </p:spPr>
        <p:txBody>
          <a:bodyPr>
            <a:noAutofit/>
          </a:bodyPr>
          <a:lstStyle/>
          <a:p>
            <a:r>
              <a:rPr lang="hr-HR" sz="3200" dirty="0" smtClean="0"/>
              <a:t>Ocijeni svoju komunikaciju s učiteljima u školi.</a:t>
            </a:r>
            <a:br>
              <a:rPr lang="hr-HR" sz="3200" dirty="0" smtClean="0"/>
            </a:br>
            <a:r>
              <a:rPr lang="hr-HR" sz="3200" dirty="0" smtClean="0"/>
              <a:t>(uopće nije dobra)   1         2         3         4         5   (u potpunosti je dobra)</a:t>
            </a:r>
            <a:br>
              <a:rPr lang="hr-HR" sz="3200" dirty="0" smtClean="0"/>
            </a:br>
            <a:endParaRPr lang="hr-HR" sz="32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2428868"/>
          <a:ext cx="8115328" cy="3697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</a:t>
            </a:r>
            <a:r>
              <a:rPr lang="hr-HR" sz="3100" dirty="0" smtClean="0"/>
              <a:t>Ocijeni pravednost svojih učitelja u ocjenjivanju</a:t>
            </a:r>
            <a:r>
              <a:rPr lang="hr-HR" sz="2700" dirty="0" smtClean="0"/>
              <a:t>.</a:t>
            </a:r>
            <a:br>
              <a:rPr lang="hr-HR" sz="2700" dirty="0" smtClean="0"/>
            </a:br>
            <a:r>
              <a:rPr lang="hr-HR" sz="2200" dirty="0" smtClean="0"/>
              <a:t>(uopće nisu pravedni)   1         2         3         4         5   (u potpunosti </a:t>
            </a:r>
            <a:r>
              <a:rPr lang="hr-HR" sz="2200" dirty="0" smtClean="0"/>
              <a:t>su </a:t>
            </a:r>
            <a:r>
              <a:rPr lang="hr-HR" sz="2200" dirty="0" smtClean="0"/>
              <a:t>pravedni)</a:t>
            </a:r>
            <a:br>
              <a:rPr lang="hr-HR" sz="2200" dirty="0" smtClean="0"/>
            </a:br>
            <a:endParaRPr lang="hr-HR" sz="2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714620"/>
          <a:ext cx="7400948" cy="3411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Prilagođeno 14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00B050"/>
      </a:accent1>
      <a:accent2>
        <a:srgbClr val="DD33C9"/>
      </a:accent2>
      <a:accent3>
        <a:srgbClr val="00B0F0"/>
      </a:accent3>
      <a:accent4>
        <a:srgbClr val="7030A0"/>
      </a:accent4>
      <a:accent5>
        <a:srgbClr val="FF0000"/>
      </a:accent5>
      <a:accent6>
        <a:srgbClr val="FFC000"/>
      </a:accent6>
      <a:hlink>
        <a:srgbClr val="8E58B6"/>
      </a:hlink>
      <a:folHlink>
        <a:srgbClr val="DD33C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635</Words>
  <Application>Microsoft Office PowerPoint</Application>
  <PresentationFormat>Prikaz na zaslonu (4:3)</PresentationFormat>
  <Paragraphs>112</Paragraphs>
  <Slides>62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62</vt:i4>
      </vt:variant>
    </vt:vector>
  </HeadingPairs>
  <TitlesOfParts>
    <vt:vector size="63" baseType="lpstr">
      <vt:lpstr>Office tema</vt:lpstr>
      <vt:lpstr>Anketa o školskom ozračju i zadovoljstvu školom  za učenike i roditelje u OŠ Koprivnički Bregi</vt:lpstr>
      <vt:lpstr>Cilj istraživanja</vt:lpstr>
      <vt:lpstr>Ispitanici</vt:lpstr>
      <vt:lpstr>Pitanja za učenike Voliš li ići u školu?</vt:lpstr>
      <vt:lpstr>Osjećaš li se u školi zadovoljno</vt:lpstr>
      <vt:lpstr>Osjećaš li se prihvaćenim u razredu? (uopće ne)   1         2         3         4         5         (u potpunosti da) </vt:lpstr>
      <vt:lpstr>Uvažavaju li vršnjaci tvoje mišljenje?     DA           NE </vt:lpstr>
      <vt:lpstr>Ocijeni svoju komunikaciju s učiteljima u školi. (uopće nije dobra)   1         2         3         4         5   (u potpunosti je dobra) </vt:lpstr>
      <vt:lpstr> Ocijeni pravednost svojih učitelja u ocjenjivanju. (uopće nisu pravedni)   1         2         3         4         5   (u potpunosti su pravedni) </vt:lpstr>
      <vt:lpstr> Koliko su učitelji pravedni u svojim postupcima? (uopće nisu pravedni)   1         2         3         4         5        (u potpunosti su pravedni) </vt:lpstr>
      <vt:lpstr>Osjećaš li se  sigurnim u školi? (uopće ne)   1         2         3         4         5   (u potpunosti da) </vt:lpstr>
      <vt:lpstr>Kome se najčešće obraćaš za pomoć kod mogućih problema? a) učiteljima   b) pedagoginji    b) svojim vršnjacima      c) roditeljima d) nikome         e) braća, prijatelji, razrednici </vt:lpstr>
      <vt:lpstr>Mogu očekivati pomoć svojih vršnjaka u razredu. (uopće ne)   1         2         3         4         5   (u potpunosti da)</vt:lpstr>
      <vt:lpstr>Moji su vršnjaci u razredu prema meni iskreni. (uopće ne)   1         2         3         4         5   (u potpunosti da) </vt:lpstr>
      <vt:lpstr>Na školski uspjeh najviše me potiču: a) roditelji  b) učitelji  c) vršnjaci  d) sam/-a  e) nagrade   f) djed i baka  </vt:lpstr>
      <vt:lpstr>Svoje ću ponašanje popraviti: a) češćim razgovorima s roditeljima   b) češćim razgovorima s učiteljima c) razgovorima s pedagoginjom škole    d) pedagoškom mjerom          e) ne zna  </vt:lpstr>
      <vt:lpstr>Učenici i sami paze na red i čuvaju imovinu škole. 1 2 3 4 5 </vt:lpstr>
      <vt:lpstr>Učenici znaju što se događa i dogovara na sastancima Vijeća učenika</vt:lpstr>
      <vt:lpstr>Pedagoške mjere u školi su realne i daju se učenicima koji su zaslužili. 1 2 3 4 5 </vt:lpstr>
      <vt:lpstr>Pohvale učenicima koji su ih zaslužili su javne i česte. 1 2 3 4 5 </vt:lpstr>
      <vt:lpstr>Ocijeni koliko se pridržavaš Pravilnika o kućnom redu škole. 1 2 3 4 5 </vt:lpstr>
      <vt:lpstr>Slučajevi nasilja se uspješno rješavaju. 1 2 3 4 5  </vt:lpstr>
      <vt:lpstr>Učenici piju ili jedu za vrijeme održavanja nastave. 1 2 3 4 5 </vt:lpstr>
      <vt:lpstr>Učenici koriste mobilne i druge elektroničke uređaje za vrijeme nastave. 1 2 3 4 5   </vt:lpstr>
      <vt:lpstr>Učitelji koriste mobitele na satu. 1 2 3 4 5 </vt:lpstr>
      <vt:lpstr>Kada učenicima nešto nije jasno i to kažu, učitelji im rado ponovno objasne. 1 2 3 4 5 </vt:lpstr>
      <vt:lpstr>Ima učenika koji ne održavaju osobnu higijenu. 1 2 3 4 5 </vt:lpstr>
      <vt:lpstr>Ima učitelja koji ne održavaju osobnu higijenu. 1 2 3 4 5 </vt:lpstr>
      <vt:lpstr>Učitelji dobro objašnjavaju nastavne sadržaje. 1 2 3 4 5 </vt:lpstr>
      <vt:lpstr>Učitelji javno govore ocjene i obrazlažu ih. 1 2 3 4 5 </vt:lpstr>
      <vt:lpstr>Učitelji često kasne na nastavu. 1 2 3 4 5 </vt:lpstr>
      <vt:lpstr>Učitelji se prema učenicima odnose s poštovanjem. 1 2 3 4 5 </vt:lpstr>
      <vt:lpstr>Učitelji znaju uspostaviti disciplinu na satu. 1 2 3 4 5 </vt:lpstr>
      <vt:lpstr>roditelji i učenici zajednička pitanja Održavanje čistoće i higijene u školi je dobro.   1 2 3 4 5   </vt:lpstr>
      <vt:lpstr>Okoliš škole se redovito održava.  1 2 3 4 5</vt:lpstr>
      <vt:lpstr>Školska dvorana i svlačionice su čiste, uredne, opremljene i sigurne. 1 2 3 4 5   </vt:lpstr>
      <vt:lpstr>Naša škola izgleda lijepo. 1 2 3 4 5 </vt:lpstr>
      <vt:lpstr>Pedagoška služba često organizira razne edukacije/predavanja za učenike i roditelje. 1 2 3 4 5 </vt:lpstr>
      <vt:lpstr>Administrativna služba dostupna je u svom radnom vremenu. 1 2 3 4 5 </vt:lpstr>
      <vt:lpstr>Ravnateljica je dostupna svim roditeljima i učenicima. 1 2 3 4 5 </vt:lpstr>
      <vt:lpstr>Knjižnica je uvijek dostupna učenicima u svom radnom vremenu. 1 2 3 4 5 </vt:lpstr>
      <vt:lpstr>Po hodnicima i učionicama ima dovoljno koševa za otpatke. 1 2 3 4 5 </vt:lpstr>
      <vt:lpstr>U školi ima slučajeva verbalnog nasilja. 1 2 3 4 5 </vt:lpstr>
      <vt:lpstr>U školi ima slučajeva fizičkog nasilja.   1 2 3 4 5 </vt:lpstr>
      <vt:lpstr>U školi ima slučajeva verbalnog nasilja od strane učitelja.   1 2 3 4 5 </vt:lpstr>
      <vt:lpstr>Učitelji često pitaju učenike o  procjeni svoje nastave (pismeno i anonimno)</vt:lpstr>
      <vt:lpstr>Učitelji koriste različite metode rada (grupni rad, rad u paru, igre uloga…) 1 2 3 4 5 </vt:lpstr>
      <vt:lpstr>Učitelji imaju jasna pravila rada i kažu ih učenicima na početku školske godine. 1 2 3 4 5 </vt:lpstr>
      <vt:lpstr>Učenici se u školi potiču na učenje i postizanje boljeg uspjeha. 1 2 3 4 5 </vt:lpstr>
      <vt:lpstr>Razrednici razumiju svoje učenike i zauzimaju se za njih. 1 2 3 4 5 </vt:lpstr>
      <vt:lpstr>Pitanja samo za roditelje</vt:lpstr>
      <vt:lpstr>Jeste li zaposleni? </vt:lpstr>
      <vt:lpstr>Idete li redovito na  roditeljske sastanke svog djeteta/djece? </vt:lpstr>
      <vt:lpstr>Dolazite li na individualne razgovore razredniku/-ici  i ostalim učiteljima/-icama škole? </vt:lpstr>
      <vt:lpstr>Koliko ste zadovoljni  suradnjom s razrednikom/razrednicom?</vt:lpstr>
      <vt:lpstr>Smatrate li da se s punim povjerenjem možete obratiti za pomoć ravnateljici i pedagoginji škole?  DA NE </vt:lpstr>
      <vt:lpstr>Jeste li zadovoljni uspjehom svog djeteta?       (uopće nisam zadovoljan/-a)   1         2         3         4         5   (vrlo sam zadovoljan/-a) </vt:lpstr>
      <vt:lpstr>Što je Vašem djetetu najveći poticaj za uspjeh? a) motivacija od strane učitelja b) razgovor i motivacija s Vaše strane c) novčana nagrada ili neka druga nagrada d) kazna  e)  samomotivacija </vt:lpstr>
      <vt:lpstr> Jeste li kao roditelj dosljedni u provođenju svojih odluka ?      a) da      b) ne </vt:lpstr>
      <vt:lpstr>Smatrate li da suradnja škole i roditelja treba biti bolja?          a) da   b) ne </vt:lpstr>
      <vt:lpstr>Roditelji znaju što se događa i dogovara na sastancima Vijeća roditelja. 1 2 3 4 5 </vt:lpstr>
      <vt:lpstr>Hvala na pažnji.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školskom ozračju i zadovoljstvu školom  za učenike i roditelje u OŠ Koprivnički Bregi</dc:title>
  <dc:creator>Sara</dc:creator>
  <cp:lastModifiedBy>Sara</cp:lastModifiedBy>
  <cp:revision>131</cp:revision>
  <dcterms:created xsi:type="dcterms:W3CDTF">2013-01-20T11:55:38Z</dcterms:created>
  <dcterms:modified xsi:type="dcterms:W3CDTF">2013-01-29T20:13:51Z</dcterms:modified>
</cp:coreProperties>
</file>